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3" d="100"/>
          <a:sy n="153" d="100"/>
        </p:scale>
        <p:origin x="202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06/11/2025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7 Habits for Creative &amp; Effective Media Students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Welcome to </a:t>
            </a:r>
            <a:r>
              <a:rPr dirty="0" smtClean="0"/>
              <a:t>Media</a:t>
            </a:r>
            <a:r>
              <a:rPr lang="en-US" dirty="0" smtClean="0"/>
              <a:t>z</a:t>
            </a:r>
            <a:r>
              <a:rPr dirty="0" smtClean="0"/>
              <a:t>one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Final Takeaway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smtClean="0"/>
              <a:t>Be proactive</a:t>
            </a:r>
            <a:endParaRPr lang="en-US" dirty="0" smtClean="0"/>
          </a:p>
          <a:p>
            <a:pPr marL="0" indent="0">
              <a:buNone/>
            </a:pPr>
            <a:r>
              <a:rPr dirty="0" smtClean="0"/>
              <a:t>Listen </a:t>
            </a:r>
            <a:r>
              <a:rPr dirty="0"/>
              <a:t>deeply &amp; ask questions</a:t>
            </a:r>
          </a:p>
          <a:p>
            <a:pPr marL="0" indent="0">
              <a:buNone/>
            </a:pPr>
            <a:r>
              <a:rPr dirty="0" smtClean="0"/>
              <a:t>Collaborate </a:t>
            </a:r>
            <a:r>
              <a:rPr dirty="0"/>
              <a:t>with a win-win mindset</a:t>
            </a:r>
          </a:p>
          <a:p>
            <a:pPr marL="0" indent="0">
              <a:buNone/>
            </a:pPr>
            <a:r>
              <a:rPr dirty="0" smtClean="0"/>
              <a:t>Stay </a:t>
            </a:r>
            <a:r>
              <a:rPr dirty="0"/>
              <a:t>curious and keep creating</a:t>
            </a:r>
          </a:p>
          <a:p>
            <a:endParaRPr dirty="0"/>
          </a:p>
          <a:p>
            <a:r>
              <a:rPr dirty="0"/>
              <a:t>“The most powerful story you’ll ever tell is the one you create together.”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You're 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smtClean="0"/>
              <a:t>MediaZone </a:t>
            </a:r>
            <a:r>
              <a:rPr dirty="0"/>
              <a:t>isn’t just about </a:t>
            </a:r>
            <a:r>
              <a:rPr dirty="0" smtClean="0"/>
              <a:t>equipment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I</a:t>
            </a:r>
            <a:r>
              <a:rPr dirty="0" smtClean="0"/>
              <a:t>t’s </a:t>
            </a:r>
            <a:r>
              <a:rPr dirty="0"/>
              <a:t>about people, collaboration, and </a:t>
            </a:r>
            <a:r>
              <a:rPr dirty="0" smtClean="0"/>
              <a:t>vision</a:t>
            </a:r>
            <a:endParaRPr lang="en-US" dirty="0" smtClean="0"/>
          </a:p>
          <a:p>
            <a:pPr marL="0" indent="0">
              <a:buNone/>
            </a:pPr>
            <a:r>
              <a:rPr dirty="0" smtClean="0"/>
              <a:t>Your </a:t>
            </a:r>
            <a:r>
              <a:rPr dirty="0"/>
              <a:t>mindset will shape your experience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Habit 1 – Be Proactive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smtClean="0"/>
              <a:t>Great </a:t>
            </a:r>
            <a:r>
              <a:rPr dirty="0"/>
              <a:t>productions are built by people who solve problems </a:t>
            </a:r>
            <a:r>
              <a:rPr dirty="0" smtClean="0"/>
              <a:t>early</a:t>
            </a:r>
            <a:endParaRPr lang="en-US" dirty="0" smtClean="0"/>
          </a:p>
          <a:p>
            <a:pPr marL="0" indent="0">
              <a:buNone/>
            </a:pPr>
            <a:r>
              <a:rPr dirty="0" smtClean="0"/>
              <a:t>Example</a:t>
            </a:r>
            <a:r>
              <a:rPr dirty="0"/>
              <a:t>: Arriving early to check gear before a shoot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Habit 2 – Begin with the End in Mind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smtClean="0"/>
              <a:t>Every </a:t>
            </a:r>
            <a:r>
              <a:rPr dirty="0"/>
              <a:t>video starts with a </a:t>
            </a:r>
            <a:r>
              <a:rPr dirty="0" smtClean="0"/>
              <a:t>vision</a:t>
            </a:r>
            <a:endParaRPr lang="en-US" dirty="0" smtClean="0"/>
          </a:p>
          <a:p>
            <a:pPr marL="0" indent="0">
              <a:buNone/>
            </a:pPr>
            <a:r>
              <a:rPr dirty="0" smtClean="0"/>
              <a:t>Example</a:t>
            </a:r>
            <a:r>
              <a:rPr dirty="0"/>
              <a:t>: Before shooting, imagine how the final edit should feel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Habit 3 – Put First Things First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smtClean="0"/>
              <a:t>Deadlines </a:t>
            </a:r>
            <a:r>
              <a:rPr dirty="0"/>
              <a:t>are sacred in </a:t>
            </a:r>
            <a:r>
              <a:rPr dirty="0" smtClean="0"/>
              <a:t>production</a:t>
            </a:r>
            <a:endParaRPr lang="en-US" dirty="0" smtClean="0"/>
          </a:p>
          <a:p>
            <a:pPr marL="0" indent="0">
              <a:buNone/>
            </a:pPr>
            <a:r>
              <a:rPr dirty="0" smtClean="0"/>
              <a:t>Learn </a:t>
            </a:r>
            <a:r>
              <a:rPr dirty="0"/>
              <a:t>to prioritize: What must be done now vs later</a:t>
            </a:r>
            <a:r>
              <a:rPr dirty="0" smtClean="0"/>
              <a:t>?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Habit 4 – Think Win-Win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dirty="0" smtClean="0"/>
              <a:t>n </a:t>
            </a:r>
            <a:r>
              <a:rPr dirty="0"/>
              <a:t>media, collaboration beats competition</a:t>
            </a:r>
          </a:p>
          <a:p>
            <a:r>
              <a:rPr dirty="0" smtClean="0"/>
              <a:t>When </a:t>
            </a:r>
            <a:r>
              <a:rPr dirty="0"/>
              <a:t>your teammate shines, the whole project </a:t>
            </a:r>
            <a:r>
              <a:rPr dirty="0" smtClean="0"/>
              <a:t>shines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Habit 5 – Seek First to Understand (Listening)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dirty="0" smtClean="0"/>
              <a:t>Listening </a:t>
            </a:r>
            <a:r>
              <a:rPr dirty="0"/>
              <a:t>is your most powerful tool</a:t>
            </a:r>
          </a:p>
          <a:p>
            <a:pPr marL="0" indent="0">
              <a:buNone/>
            </a:pPr>
            <a:r>
              <a:rPr dirty="0" smtClean="0"/>
              <a:t>Clients</a:t>
            </a:r>
            <a:r>
              <a:rPr dirty="0"/>
              <a:t>, directors, and teammates want to feel heard</a:t>
            </a:r>
          </a:p>
          <a:p>
            <a:pPr marL="0" indent="0">
              <a:buNone/>
            </a:pPr>
            <a:r>
              <a:rPr dirty="0" smtClean="0"/>
              <a:t> </a:t>
            </a:r>
            <a:r>
              <a:rPr dirty="0"/>
              <a:t>Don’t just wait to </a:t>
            </a:r>
            <a:r>
              <a:rPr dirty="0" smtClean="0"/>
              <a:t>reply</a:t>
            </a:r>
            <a:r>
              <a:rPr lang="en-US" dirty="0" smtClean="0"/>
              <a:t>. L</a:t>
            </a:r>
            <a:r>
              <a:rPr dirty="0" smtClean="0"/>
              <a:t>isten </a:t>
            </a:r>
            <a:r>
              <a:rPr dirty="0"/>
              <a:t>to understand</a:t>
            </a:r>
          </a:p>
          <a:p>
            <a:pPr marL="0" indent="0">
              <a:buNone/>
            </a:pPr>
            <a:r>
              <a:rPr dirty="0" smtClean="0"/>
              <a:t>Great </a:t>
            </a:r>
            <a:r>
              <a:rPr dirty="0"/>
              <a:t>questions open better stories:</a:t>
            </a:r>
          </a:p>
          <a:p>
            <a:pPr marL="0" indent="0">
              <a:buNone/>
            </a:pPr>
            <a:r>
              <a:rPr dirty="0" smtClean="0"/>
              <a:t>  </a:t>
            </a:r>
            <a:r>
              <a:rPr dirty="0"/>
              <a:t>- What do you want the audience to feel?</a:t>
            </a:r>
          </a:p>
          <a:p>
            <a:pPr marL="0" indent="0">
              <a:buNone/>
            </a:pPr>
            <a:r>
              <a:rPr dirty="0" smtClean="0"/>
              <a:t>  </a:t>
            </a:r>
            <a:r>
              <a:rPr dirty="0"/>
              <a:t>- What’s the most important moment in this scene?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Habit 6 – Synergize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smtClean="0"/>
              <a:t>Teams </a:t>
            </a:r>
            <a:r>
              <a:rPr lang="en-US" dirty="0" smtClean="0"/>
              <a:t> VS S</a:t>
            </a:r>
            <a:r>
              <a:rPr dirty="0" smtClean="0"/>
              <a:t>olo</a:t>
            </a:r>
            <a:endParaRPr dirty="0"/>
          </a:p>
          <a:p>
            <a:pPr marL="0" indent="0">
              <a:buNone/>
            </a:pPr>
            <a:r>
              <a:rPr dirty="0" smtClean="0"/>
              <a:t>Media </a:t>
            </a:r>
            <a:r>
              <a:rPr dirty="0"/>
              <a:t>is like an orchestra — camera, lighting, editing, sound all </a:t>
            </a:r>
            <a:r>
              <a:rPr dirty="0" smtClean="0"/>
              <a:t>harmonize</a:t>
            </a:r>
            <a:endParaRPr lang="en-US" dirty="0" smtClean="0"/>
          </a:p>
          <a:p>
            <a:pPr marL="0" indent="0">
              <a:buNone/>
            </a:pPr>
            <a:r>
              <a:rPr dirty="0" smtClean="0"/>
              <a:t>When </a:t>
            </a:r>
            <a:r>
              <a:rPr dirty="0"/>
              <a:t>roles combine, the result is greater than the sum of parts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Habit 7 – Sharpen the Saw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 smtClean="0"/>
              <a:t>Keep </a:t>
            </a:r>
            <a:r>
              <a:rPr dirty="0"/>
              <a:t>learning new tools, styles, and creative approaches</a:t>
            </a:r>
          </a:p>
          <a:p>
            <a:pPr marL="0" indent="0">
              <a:buNone/>
            </a:pPr>
            <a:r>
              <a:rPr dirty="0" smtClean="0"/>
              <a:t>Stay </a:t>
            </a:r>
            <a:r>
              <a:rPr dirty="0"/>
              <a:t>curious. </a:t>
            </a:r>
            <a:r>
              <a:rPr lang="en-US" dirty="0" smtClean="0"/>
              <a:t>e.g. </a:t>
            </a:r>
            <a:r>
              <a:rPr dirty="0" smtClean="0"/>
              <a:t>Try </a:t>
            </a:r>
            <a:r>
              <a:rPr dirty="0"/>
              <a:t>new </a:t>
            </a:r>
            <a:r>
              <a:rPr lang="en-US" dirty="0" smtClean="0"/>
              <a:t>equipment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293</Words>
  <Application>Microsoft Office PowerPoint</Application>
  <PresentationFormat>On-screen Show (4:3)</PresentationFormat>
  <Paragraphs>39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7 Habits for Creative &amp; Effective Media Students</vt:lpstr>
      <vt:lpstr>Why You're Here</vt:lpstr>
      <vt:lpstr>Habit 1 – Be Proactive</vt:lpstr>
      <vt:lpstr>Habit 2 – Begin with the End in Mind</vt:lpstr>
      <vt:lpstr>Habit 3 – Put First Things First</vt:lpstr>
      <vt:lpstr>Habit 4 – Think Win-Win</vt:lpstr>
      <vt:lpstr>Habit 5 – Seek First to Understand (Listening)</vt:lpstr>
      <vt:lpstr>Habit 6 – Synergize</vt:lpstr>
      <vt:lpstr>Habit 7 – Sharpen the Saw</vt:lpstr>
      <vt:lpstr>Final Takeaway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 Habits for Creative &amp; Effective Media Students</dc:title>
  <dc:subject/>
  <dc:creator>Staff</dc:creator>
  <cp:keywords/>
  <dc:description>generated using python-pptx</dc:description>
  <cp:lastModifiedBy>Info Mediazone</cp:lastModifiedBy>
  <cp:revision>6</cp:revision>
  <dcterms:created xsi:type="dcterms:W3CDTF">2013-01-27T09:14:16Z</dcterms:created>
  <dcterms:modified xsi:type="dcterms:W3CDTF">2025-11-06T15:17:34Z</dcterms:modified>
  <cp:category/>
</cp:coreProperties>
</file>