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slideLayouts/slideLayout54.xml" ContentType="application/vnd.openxmlformats-officedocument.presentationml.slideLayout+xml"/>
  <Override PartName="/ppt/theme/theme4.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5.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6.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8" r:id="rId1"/>
    <p:sldMasterId id="2147483733" r:id="rId2"/>
    <p:sldMasterId id="2147483735" r:id="rId3"/>
    <p:sldMasterId id="2147483764" r:id="rId4"/>
    <p:sldMasterId id="2147483766" r:id="rId5"/>
    <p:sldMasterId id="2147483790" r:id="rId6"/>
  </p:sldMasterIdLst>
  <p:sldIdLst>
    <p:sldId id="256" r:id="rId7"/>
    <p:sldId id="269" r:id="rId8"/>
    <p:sldId id="271" r:id="rId9"/>
    <p:sldId id="273" r:id="rId10"/>
    <p:sldId id="279" r:id="rId11"/>
    <p:sldId id="275" r:id="rId12"/>
    <p:sldId id="272" r:id="rId13"/>
    <p:sldId id="274" r:id="rId14"/>
    <p:sldId id="257" r:id="rId15"/>
    <p:sldId id="277" r:id="rId16"/>
    <p:sldId id="278" r:id="rId17"/>
    <p:sldId id="259" r:id="rId18"/>
    <p:sldId id="260" r:id="rId19"/>
    <p:sldId id="258" r:id="rId20"/>
    <p:sldId id="263" r:id="rId21"/>
    <p:sldId id="261" r:id="rId22"/>
    <p:sldId id="264" r:id="rId23"/>
    <p:sldId id="262" r:id="rId24"/>
    <p:sldId id="265" r:id="rId25"/>
    <p:sldId id="266" r:id="rId26"/>
    <p:sldId id="267" r:id="rId27"/>
    <p:sldId id="268" r:id="rId28"/>
    <p:sldId id="276" r:id="rId29"/>
  </p:sldIdLst>
  <p:sldSz cx="12192000" cy="6858000"/>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36600"/>
    <a:srgbClr val="FF4001"/>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006" autoAdjust="0"/>
    <p:restoredTop sz="94660"/>
  </p:normalViewPr>
  <p:slideViewPr>
    <p:cSldViewPr snapToGrid="0">
      <p:cViewPr>
        <p:scale>
          <a:sx n="140" d="100"/>
          <a:sy n="140" d="100"/>
        </p:scale>
        <p:origin x="952" y="62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 Type="http://schemas.openxmlformats.org/officeDocument/2006/relationships/slideMaster" Target="slideMasters/slideMaster3.xml"/><Relationship Id="rId21" Type="http://schemas.openxmlformats.org/officeDocument/2006/relationships/slide" Target="slides/slide15.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presProps" Target="presProp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5.xml"/><Relationship Id="rId4" Type="http://schemas.openxmlformats.org/officeDocument/2006/relationships/hyperlink" Target="http://bit.ly/2TtBDfr" TargetMode="Externa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2"/>
        </a:solidFill>
        <a:effectLst/>
      </p:bgPr>
    </p:bg>
    <p:spTree>
      <p:nvGrpSpPr>
        <p:cNvPr id="1" name="Shape 8"/>
        <p:cNvGrpSpPr/>
        <p:nvPr/>
      </p:nvGrpSpPr>
      <p:grpSpPr>
        <a:xfrm>
          <a:off x="0" y="0"/>
          <a:ext cx="0" cy="0"/>
          <a:chOff x="0" y="0"/>
          <a:chExt cx="0" cy="0"/>
        </a:xfrm>
      </p:grpSpPr>
      <p:sp>
        <p:nvSpPr>
          <p:cNvPr id="9" name="Google Shape;9;p2"/>
          <p:cNvSpPr/>
          <p:nvPr/>
        </p:nvSpPr>
        <p:spPr>
          <a:xfrm>
            <a:off x="3672467" y="990501"/>
            <a:ext cx="4658800" cy="46588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 name="Google Shape;10;p2"/>
          <p:cNvGrpSpPr/>
          <p:nvPr/>
        </p:nvGrpSpPr>
        <p:grpSpPr>
          <a:xfrm>
            <a:off x="625125" y="196486"/>
            <a:ext cx="11133344" cy="6246836"/>
            <a:chOff x="238400" y="851425"/>
            <a:chExt cx="7143475" cy="4008150"/>
          </a:xfrm>
        </p:grpSpPr>
        <p:sp>
          <p:nvSpPr>
            <p:cNvPr id="11" name="Google Shape;11;p2"/>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33" name="Google Shape;1133;p2"/>
          <p:cNvSpPr txBox="1">
            <a:spLocks noGrp="1"/>
          </p:cNvSpPr>
          <p:nvPr>
            <p:ph type="ctrTitle"/>
          </p:nvPr>
        </p:nvSpPr>
        <p:spPr>
          <a:xfrm rot="-178">
            <a:off x="2165975" y="1624623"/>
            <a:ext cx="7739200" cy="2907200"/>
          </a:xfrm>
          <a:prstGeom prst="rect">
            <a:avLst/>
          </a:prstGeom>
          <a:effectLst>
            <a:outerShdw dist="57150" dir="1500000" algn="bl" rotWithShape="0">
              <a:srgbClr val="463725"/>
            </a:outerShdw>
          </a:effectLst>
        </p:spPr>
        <p:txBody>
          <a:bodyPr spcFirstLastPara="1" wrap="square" lIns="91425" tIns="91425" rIns="91425" bIns="91425" anchor="ctr" anchorCtr="0">
            <a:noAutofit/>
          </a:bodyPr>
          <a:lstStyle>
            <a:lvl1pPr lvl="0" algn="ctr">
              <a:lnSpc>
                <a:spcPct val="90000"/>
              </a:lnSpc>
              <a:spcBef>
                <a:spcPts val="0"/>
              </a:spcBef>
              <a:spcAft>
                <a:spcPts val="0"/>
              </a:spcAft>
              <a:buClr>
                <a:srgbClr val="191919"/>
              </a:buClr>
              <a:buSzPts val="5200"/>
              <a:buNone/>
              <a:defRPr sz="11333">
                <a:solidFill>
                  <a:srgbClr val="D05D46"/>
                </a:solidFill>
                <a:latin typeface="Galada"/>
                <a:ea typeface="Galada"/>
                <a:cs typeface="Galada"/>
                <a:sym typeface="Galada"/>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r>
              <a:rPr lang="en-US"/>
              <a:t>Click to edit Master title style</a:t>
            </a:r>
            <a:endParaRPr/>
          </a:p>
        </p:txBody>
      </p:sp>
      <p:sp>
        <p:nvSpPr>
          <p:cNvPr id="1134" name="Google Shape;1134;p2"/>
          <p:cNvSpPr txBox="1">
            <a:spLocks noGrp="1"/>
          </p:cNvSpPr>
          <p:nvPr>
            <p:ph type="subTitle" idx="1"/>
          </p:nvPr>
        </p:nvSpPr>
        <p:spPr>
          <a:xfrm rot="-62936">
            <a:off x="3189911" y="4798595"/>
            <a:ext cx="5812173" cy="545692"/>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400">
                <a:solidFill>
                  <a:srgbClr val="463725"/>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r>
              <a:rPr lang="en-US"/>
              <a:t>Click to edit Master subtitle style</a:t>
            </a:r>
            <a:endParaRPr/>
          </a:p>
        </p:txBody>
      </p:sp>
      <p:sp>
        <p:nvSpPr>
          <p:cNvPr id="1135" name="Google Shape;1135;p2"/>
          <p:cNvSpPr/>
          <p:nvPr/>
        </p:nvSpPr>
        <p:spPr>
          <a:xfrm>
            <a:off x="-6354" y="-14"/>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090000" y="705600"/>
            <a:ext cx="10012000" cy="5446800"/>
          </a:xfrm>
          <a:prstGeom prst="rect">
            <a:avLst/>
          </a:pr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759121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dk2"/>
        </a:solidFill>
        <a:effectLst/>
      </p:bgPr>
    </p:bg>
    <p:spTree>
      <p:nvGrpSpPr>
        <p:cNvPr id="1" name="Shape 11294"/>
        <p:cNvGrpSpPr/>
        <p:nvPr/>
      </p:nvGrpSpPr>
      <p:grpSpPr>
        <a:xfrm>
          <a:off x="0" y="0"/>
          <a:ext cx="0" cy="0"/>
          <a:chOff x="0" y="0"/>
          <a:chExt cx="0" cy="0"/>
        </a:xfrm>
      </p:grpSpPr>
      <p:sp>
        <p:nvSpPr>
          <p:cNvPr id="11295" name="Google Shape;11295;p11"/>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96" name="Google Shape;11296;p11"/>
          <p:cNvSpPr/>
          <p:nvPr/>
        </p:nvSpPr>
        <p:spPr>
          <a:xfrm>
            <a:off x="2340400" y="-175100"/>
            <a:ext cx="7511200" cy="7130400"/>
          </a:xfrm>
          <a:prstGeom prst="ellipse">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97" name="Google Shape;11297;p11"/>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298" name="Google Shape;11298;p11"/>
          <p:cNvGrpSpPr/>
          <p:nvPr/>
        </p:nvGrpSpPr>
        <p:grpSpPr>
          <a:xfrm>
            <a:off x="625125" y="196486"/>
            <a:ext cx="11133344" cy="6246836"/>
            <a:chOff x="238400" y="851425"/>
            <a:chExt cx="7143475" cy="4008150"/>
          </a:xfrm>
        </p:grpSpPr>
        <p:sp>
          <p:nvSpPr>
            <p:cNvPr id="11299" name="Google Shape;11299;p11"/>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0" name="Google Shape;11300;p11"/>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1" name="Google Shape;11301;p11"/>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2" name="Google Shape;11302;p11"/>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3" name="Google Shape;11303;p11"/>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4" name="Google Shape;11304;p11"/>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5" name="Google Shape;11305;p11"/>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6" name="Google Shape;11306;p11"/>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7" name="Google Shape;11307;p11"/>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8" name="Google Shape;11308;p11"/>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9" name="Google Shape;11309;p11"/>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0" name="Google Shape;11310;p11"/>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1" name="Google Shape;11311;p11"/>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2" name="Google Shape;11312;p11"/>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3" name="Google Shape;11313;p11"/>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4" name="Google Shape;11314;p11"/>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5" name="Google Shape;11315;p11"/>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6" name="Google Shape;11316;p11"/>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7" name="Google Shape;11317;p11"/>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8" name="Google Shape;11318;p11"/>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9" name="Google Shape;11319;p11"/>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0" name="Google Shape;11320;p11"/>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1" name="Google Shape;11321;p11"/>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2" name="Google Shape;11322;p11"/>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3" name="Google Shape;11323;p11"/>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4" name="Google Shape;11324;p11"/>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5" name="Google Shape;11325;p11"/>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6" name="Google Shape;11326;p11"/>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7" name="Google Shape;11327;p11"/>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8" name="Google Shape;11328;p11"/>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9" name="Google Shape;11329;p11"/>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0" name="Google Shape;11330;p11"/>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1" name="Google Shape;11331;p11"/>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2" name="Google Shape;11332;p11"/>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3" name="Google Shape;11333;p11"/>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4" name="Google Shape;11334;p11"/>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5" name="Google Shape;11335;p11"/>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6" name="Google Shape;11336;p11"/>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7" name="Google Shape;11337;p11"/>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8" name="Google Shape;11338;p11"/>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9" name="Google Shape;11339;p11"/>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0" name="Google Shape;11340;p11"/>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1" name="Google Shape;11341;p11"/>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2" name="Google Shape;11342;p11"/>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3" name="Google Shape;11343;p11"/>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4" name="Google Shape;11344;p11"/>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5" name="Google Shape;11345;p11"/>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6" name="Google Shape;11346;p11"/>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7" name="Google Shape;11347;p11"/>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8" name="Google Shape;11348;p11"/>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9" name="Google Shape;11349;p11"/>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0" name="Google Shape;11350;p11"/>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1" name="Google Shape;11351;p11"/>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2" name="Google Shape;11352;p11"/>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3" name="Google Shape;11353;p11"/>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4" name="Google Shape;11354;p11"/>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5" name="Google Shape;11355;p11"/>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6" name="Google Shape;11356;p11"/>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7" name="Google Shape;11357;p11"/>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8" name="Google Shape;11358;p11"/>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9" name="Google Shape;11359;p11"/>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0" name="Google Shape;11360;p11"/>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1" name="Google Shape;11361;p11"/>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2" name="Google Shape;11362;p11"/>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3" name="Google Shape;11363;p11"/>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4" name="Google Shape;11364;p11"/>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5" name="Google Shape;11365;p11"/>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6" name="Google Shape;11366;p11"/>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7" name="Google Shape;11367;p11"/>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8" name="Google Shape;11368;p11"/>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9" name="Google Shape;11369;p11"/>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0" name="Google Shape;11370;p11"/>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1" name="Google Shape;11371;p11"/>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2" name="Google Shape;11372;p11"/>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3" name="Google Shape;11373;p11"/>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4" name="Google Shape;11374;p11"/>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5" name="Google Shape;11375;p11"/>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6" name="Google Shape;11376;p11"/>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7" name="Google Shape;11377;p11"/>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8" name="Google Shape;11378;p11"/>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9" name="Google Shape;11379;p11"/>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0" name="Google Shape;11380;p11"/>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1" name="Google Shape;11381;p11"/>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2" name="Google Shape;11382;p11"/>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3" name="Google Shape;11383;p11"/>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4" name="Google Shape;11384;p11"/>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5" name="Google Shape;11385;p11"/>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6" name="Google Shape;11386;p11"/>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7" name="Google Shape;11387;p11"/>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8" name="Google Shape;11388;p11"/>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9" name="Google Shape;11389;p11"/>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0" name="Google Shape;11390;p11"/>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1" name="Google Shape;11391;p11"/>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2" name="Google Shape;11392;p11"/>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3" name="Google Shape;11393;p11"/>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4" name="Google Shape;11394;p11"/>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5" name="Google Shape;11395;p11"/>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6" name="Google Shape;11396;p11"/>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7" name="Google Shape;11397;p11"/>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8" name="Google Shape;11398;p11"/>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9" name="Google Shape;11399;p11"/>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0" name="Google Shape;11400;p11"/>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1" name="Google Shape;11401;p11"/>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2" name="Google Shape;11402;p11"/>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3" name="Google Shape;11403;p11"/>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4" name="Google Shape;11404;p11"/>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5" name="Google Shape;11405;p11"/>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6" name="Google Shape;11406;p11"/>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7" name="Google Shape;11407;p11"/>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8" name="Google Shape;11408;p11"/>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9" name="Google Shape;11409;p11"/>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0" name="Google Shape;11410;p11"/>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1" name="Google Shape;11411;p11"/>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2" name="Google Shape;11412;p11"/>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3" name="Google Shape;11413;p11"/>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4" name="Google Shape;11414;p11"/>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5" name="Google Shape;11415;p11"/>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6" name="Google Shape;11416;p11"/>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7" name="Google Shape;11417;p11"/>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8" name="Google Shape;11418;p11"/>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9" name="Google Shape;11419;p11"/>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0" name="Google Shape;11420;p11"/>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1" name="Google Shape;11421;p11"/>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2" name="Google Shape;11422;p11"/>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3" name="Google Shape;11423;p11"/>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4" name="Google Shape;11424;p11"/>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5" name="Google Shape;11425;p11"/>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6" name="Google Shape;11426;p11"/>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7" name="Google Shape;11427;p11"/>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8" name="Google Shape;11428;p11"/>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9" name="Google Shape;11429;p11"/>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0" name="Google Shape;11430;p11"/>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1" name="Google Shape;11431;p11"/>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2" name="Google Shape;11432;p11"/>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3" name="Google Shape;11433;p11"/>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4" name="Google Shape;11434;p11"/>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5" name="Google Shape;11435;p11"/>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6" name="Google Shape;11436;p11"/>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7" name="Google Shape;11437;p11"/>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8" name="Google Shape;11438;p11"/>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9" name="Google Shape;11439;p11"/>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0" name="Google Shape;11440;p11"/>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1" name="Google Shape;11441;p11"/>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2" name="Google Shape;11442;p11"/>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3" name="Google Shape;11443;p11"/>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4" name="Google Shape;11444;p11"/>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5" name="Google Shape;11445;p11"/>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6" name="Google Shape;11446;p11"/>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7" name="Google Shape;11447;p11"/>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8" name="Google Shape;11448;p11"/>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9" name="Google Shape;11449;p11"/>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0" name="Google Shape;11450;p11"/>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1" name="Google Shape;11451;p11"/>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2" name="Google Shape;11452;p11"/>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3" name="Google Shape;11453;p11"/>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4" name="Google Shape;11454;p11"/>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5" name="Google Shape;11455;p11"/>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6" name="Google Shape;11456;p11"/>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7" name="Google Shape;11457;p11"/>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8" name="Google Shape;11458;p11"/>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9" name="Google Shape;11459;p11"/>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0" name="Google Shape;11460;p11"/>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1" name="Google Shape;11461;p11"/>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2" name="Google Shape;11462;p11"/>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3" name="Google Shape;11463;p11"/>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4" name="Google Shape;11464;p11"/>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5" name="Google Shape;11465;p11"/>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6" name="Google Shape;11466;p11"/>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7" name="Google Shape;11467;p11"/>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8" name="Google Shape;11468;p11"/>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9" name="Google Shape;11469;p11"/>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0" name="Google Shape;11470;p11"/>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1" name="Google Shape;11471;p11"/>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2" name="Google Shape;11472;p11"/>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3" name="Google Shape;11473;p11"/>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4" name="Google Shape;11474;p11"/>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5" name="Google Shape;11475;p11"/>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6" name="Google Shape;11476;p11"/>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7" name="Google Shape;11477;p11"/>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8" name="Google Shape;11478;p11"/>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9" name="Google Shape;11479;p11"/>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0" name="Google Shape;11480;p11"/>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1" name="Google Shape;11481;p11"/>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2" name="Google Shape;11482;p11"/>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3" name="Google Shape;11483;p11"/>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4" name="Google Shape;11484;p11"/>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5" name="Google Shape;11485;p11"/>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6" name="Google Shape;11486;p11"/>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7" name="Google Shape;11487;p11"/>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8" name="Google Shape;11488;p11"/>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9" name="Google Shape;11489;p11"/>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0" name="Google Shape;11490;p11"/>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1" name="Google Shape;11491;p11"/>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2" name="Google Shape;11492;p11"/>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3" name="Google Shape;11493;p11"/>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4" name="Google Shape;11494;p11"/>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5" name="Google Shape;11495;p11"/>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6" name="Google Shape;11496;p11"/>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7" name="Google Shape;11497;p11"/>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8" name="Google Shape;11498;p11"/>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9" name="Google Shape;11499;p11"/>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0" name="Google Shape;11500;p11"/>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1" name="Google Shape;11501;p11"/>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2" name="Google Shape;11502;p11"/>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3" name="Google Shape;11503;p11"/>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4" name="Google Shape;11504;p11"/>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5" name="Google Shape;11505;p11"/>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6" name="Google Shape;11506;p11"/>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7" name="Google Shape;11507;p11"/>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8" name="Google Shape;11508;p11"/>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9" name="Google Shape;11509;p11"/>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0" name="Google Shape;11510;p11"/>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1" name="Google Shape;11511;p11"/>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2" name="Google Shape;11512;p11"/>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3" name="Google Shape;11513;p11"/>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4" name="Google Shape;11514;p11"/>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5" name="Google Shape;11515;p11"/>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6" name="Google Shape;11516;p11"/>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7" name="Google Shape;11517;p11"/>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8" name="Google Shape;11518;p11"/>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9" name="Google Shape;11519;p11"/>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0" name="Google Shape;11520;p11"/>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1" name="Google Shape;11521;p11"/>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2" name="Google Shape;11522;p11"/>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3" name="Google Shape;11523;p11"/>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4" name="Google Shape;11524;p11"/>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5" name="Google Shape;11525;p11"/>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6" name="Google Shape;11526;p11"/>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7" name="Google Shape;11527;p11"/>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8" name="Google Shape;11528;p11"/>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9" name="Google Shape;11529;p11"/>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0" name="Google Shape;11530;p11"/>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1" name="Google Shape;11531;p11"/>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2" name="Google Shape;11532;p11"/>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3" name="Google Shape;11533;p11"/>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4" name="Google Shape;11534;p11"/>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5" name="Google Shape;11535;p11"/>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6" name="Google Shape;11536;p11"/>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7" name="Google Shape;11537;p11"/>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8" name="Google Shape;11538;p11"/>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9" name="Google Shape;11539;p11"/>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0" name="Google Shape;11540;p11"/>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1" name="Google Shape;11541;p11"/>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2" name="Google Shape;11542;p11"/>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3" name="Google Shape;11543;p11"/>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4" name="Google Shape;11544;p11"/>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5" name="Google Shape;11545;p11"/>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6" name="Google Shape;11546;p11"/>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7" name="Google Shape;11547;p11"/>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8" name="Google Shape;11548;p11"/>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9" name="Google Shape;11549;p11"/>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0" name="Google Shape;11550;p11"/>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1" name="Google Shape;11551;p11"/>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2" name="Google Shape;11552;p11"/>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3" name="Google Shape;11553;p11"/>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4" name="Google Shape;11554;p11"/>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5" name="Google Shape;11555;p11"/>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6" name="Google Shape;11556;p11"/>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7" name="Google Shape;11557;p11"/>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8" name="Google Shape;11558;p11"/>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9" name="Google Shape;11559;p11"/>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0" name="Google Shape;11560;p11"/>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1" name="Google Shape;11561;p11"/>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2" name="Google Shape;11562;p11"/>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3" name="Google Shape;11563;p11"/>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4" name="Google Shape;11564;p11"/>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5" name="Google Shape;11565;p11"/>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6" name="Google Shape;11566;p11"/>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7" name="Google Shape;11567;p11"/>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8" name="Google Shape;11568;p11"/>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9" name="Google Shape;11569;p11"/>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0" name="Google Shape;11570;p11"/>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1" name="Google Shape;11571;p11"/>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2" name="Google Shape;11572;p11"/>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3" name="Google Shape;11573;p11"/>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4" name="Google Shape;11574;p11"/>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5" name="Google Shape;11575;p11"/>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6" name="Google Shape;11576;p11"/>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7" name="Google Shape;11577;p11"/>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8" name="Google Shape;11578;p11"/>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9" name="Google Shape;11579;p11"/>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0" name="Google Shape;11580;p11"/>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1" name="Google Shape;11581;p11"/>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2" name="Google Shape;11582;p11"/>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3" name="Google Shape;11583;p11"/>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4" name="Google Shape;11584;p11"/>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5" name="Google Shape;11585;p11"/>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6" name="Google Shape;11586;p11"/>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7" name="Google Shape;11587;p11"/>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8" name="Google Shape;11588;p11"/>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9" name="Google Shape;11589;p11"/>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0" name="Google Shape;11590;p11"/>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1" name="Google Shape;11591;p11"/>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2" name="Google Shape;11592;p11"/>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3" name="Google Shape;11593;p11"/>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4" name="Google Shape;11594;p11"/>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5" name="Google Shape;11595;p11"/>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6" name="Google Shape;11596;p11"/>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7" name="Google Shape;11597;p11"/>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8" name="Google Shape;11598;p11"/>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9" name="Google Shape;11599;p11"/>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0" name="Google Shape;11600;p11"/>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1" name="Google Shape;11601;p11"/>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2" name="Google Shape;11602;p11"/>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3" name="Google Shape;11603;p11"/>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4" name="Google Shape;11604;p11"/>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5" name="Google Shape;11605;p11"/>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6" name="Google Shape;11606;p11"/>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7" name="Google Shape;11607;p11"/>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8" name="Google Shape;11608;p11"/>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9" name="Google Shape;11609;p11"/>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0" name="Google Shape;11610;p11"/>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1" name="Google Shape;11611;p11"/>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2" name="Google Shape;11612;p11"/>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3" name="Google Shape;11613;p11"/>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4" name="Google Shape;11614;p11"/>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5" name="Google Shape;11615;p11"/>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6" name="Google Shape;11616;p11"/>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7" name="Google Shape;11617;p11"/>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8" name="Google Shape;11618;p11"/>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9" name="Google Shape;11619;p11"/>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0" name="Google Shape;11620;p11"/>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1" name="Google Shape;11621;p11"/>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2" name="Google Shape;11622;p11"/>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3" name="Google Shape;11623;p11"/>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4" name="Google Shape;11624;p11"/>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5" name="Google Shape;11625;p11"/>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6" name="Google Shape;11626;p11"/>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7" name="Google Shape;11627;p11"/>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8" name="Google Shape;11628;p11"/>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9" name="Google Shape;11629;p11"/>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0" name="Google Shape;11630;p11"/>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1" name="Google Shape;11631;p11"/>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2" name="Google Shape;11632;p11"/>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3" name="Google Shape;11633;p11"/>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4" name="Google Shape;11634;p11"/>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5" name="Google Shape;11635;p11"/>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6" name="Google Shape;11636;p11"/>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7" name="Google Shape;11637;p11"/>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8" name="Google Shape;11638;p11"/>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9" name="Google Shape;11639;p11"/>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0" name="Google Shape;11640;p11"/>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1" name="Google Shape;11641;p11"/>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2" name="Google Shape;11642;p11"/>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3" name="Google Shape;11643;p11"/>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4" name="Google Shape;11644;p11"/>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5" name="Google Shape;11645;p11"/>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6" name="Google Shape;11646;p11"/>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7" name="Google Shape;11647;p11"/>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8" name="Google Shape;11648;p11"/>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9" name="Google Shape;11649;p11"/>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0" name="Google Shape;11650;p11"/>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1" name="Google Shape;11651;p11"/>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2" name="Google Shape;11652;p11"/>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3" name="Google Shape;11653;p11"/>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4" name="Google Shape;11654;p11"/>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5" name="Google Shape;11655;p11"/>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6" name="Google Shape;11656;p11"/>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7" name="Google Shape;11657;p11"/>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8" name="Google Shape;11658;p11"/>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9" name="Google Shape;11659;p11"/>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0" name="Google Shape;11660;p11"/>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1" name="Google Shape;11661;p11"/>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2" name="Google Shape;11662;p11"/>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3" name="Google Shape;11663;p11"/>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4" name="Google Shape;11664;p11"/>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5" name="Google Shape;11665;p11"/>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6" name="Google Shape;11666;p11"/>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7" name="Google Shape;11667;p11"/>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8" name="Google Shape;11668;p11"/>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9" name="Google Shape;11669;p11"/>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0" name="Google Shape;11670;p11"/>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1" name="Google Shape;11671;p11"/>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2" name="Google Shape;11672;p11"/>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3" name="Google Shape;11673;p11"/>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4" name="Google Shape;11674;p11"/>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5" name="Google Shape;11675;p11"/>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6" name="Google Shape;11676;p11"/>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7" name="Google Shape;11677;p11"/>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8" name="Google Shape;11678;p11"/>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9" name="Google Shape;11679;p11"/>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0" name="Google Shape;11680;p11"/>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1" name="Google Shape;11681;p11"/>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2" name="Google Shape;11682;p11"/>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3" name="Google Shape;11683;p11"/>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4" name="Google Shape;11684;p11"/>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5" name="Google Shape;11685;p11"/>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6" name="Google Shape;11686;p11"/>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7" name="Google Shape;11687;p11"/>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8" name="Google Shape;11688;p11"/>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9" name="Google Shape;11689;p11"/>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0" name="Google Shape;11690;p11"/>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1" name="Google Shape;11691;p11"/>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2" name="Google Shape;11692;p11"/>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3" name="Google Shape;11693;p11"/>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4" name="Google Shape;11694;p11"/>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5" name="Google Shape;11695;p11"/>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6" name="Google Shape;11696;p11"/>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7" name="Google Shape;11697;p11"/>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8" name="Google Shape;11698;p11"/>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9" name="Google Shape;11699;p11"/>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0" name="Google Shape;11700;p11"/>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1" name="Google Shape;11701;p11"/>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2" name="Google Shape;11702;p11"/>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3" name="Google Shape;11703;p11"/>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4" name="Google Shape;11704;p11"/>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5" name="Google Shape;11705;p11"/>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6" name="Google Shape;11706;p11"/>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7" name="Google Shape;11707;p11"/>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8" name="Google Shape;11708;p11"/>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9" name="Google Shape;11709;p11"/>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0" name="Google Shape;11710;p11"/>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1" name="Google Shape;11711;p11"/>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2" name="Google Shape;11712;p11"/>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3" name="Google Shape;11713;p11"/>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4" name="Google Shape;11714;p11"/>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5" name="Google Shape;11715;p11"/>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6" name="Google Shape;11716;p11"/>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7" name="Google Shape;11717;p11"/>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8" name="Google Shape;11718;p11"/>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9" name="Google Shape;11719;p11"/>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0" name="Google Shape;11720;p11"/>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1" name="Google Shape;11721;p11"/>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2" name="Google Shape;11722;p11"/>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3" name="Google Shape;11723;p11"/>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4" name="Google Shape;11724;p11"/>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5" name="Google Shape;11725;p11"/>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6" name="Google Shape;11726;p11"/>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7" name="Google Shape;11727;p11"/>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8" name="Google Shape;11728;p11"/>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9" name="Google Shape;11729;p11"/>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0" name="Google Shape;11730;p11"/>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1" name="Google Shape;11731;p11"/>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2" name="Google Shape;11732;p11"/>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3" name="Google Shape;11733;p11"/>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4" name="Google Shape;11734;p11"/>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5" name="Google Shape;11735;p11"/>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6" name="Google Shape;11736;p11"/>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7" name="Google Shape;11737;p11"/>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8" name="Google Shape;11738;p11"/>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9" name="Google Shape;11739;p11"/>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0" name="Google Shape;11740;p11"/>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1" name="Google Shape;11741;p11"/>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2" name="Google Shape;11742;p11"/>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3" name="Google Shape;11743;p11"/>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4" name="Google Shape;11744;p11"/>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5" name="Google Shape;11745;p11"/>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6" name="Google Shape;11746;p11"/>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7" name="Google Shape;11747;p11"/>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8" name="Google Shape;11748;p11"/>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9" name="Google Shape;11749;p11"/>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0" name="Google Shape;11750;p11"/>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1" name="Google Shape;11751;p11"/>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2" name="Google Shape;11752;p11"/>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3" name="Google Shape;11753;p11"/>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4" name="Google Shape;11754;p11"/>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5" name="Google Shape;11755;p11"/>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6" name="Google Shape;11756;p11"/>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7" name="Google Shape;11757;p11"/>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8" name="Google Shape;11758;p11"/>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9" name="Google Shape;11759;p11"/>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0" name="Google Shape;11760;p11"/>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1" name="Google Shape;11761;p11"/>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2" name="Google Shape;11762;p11"/>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3" name="Google Shape;11763;p11"/>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4" name="Google Shape;11764;p11"/>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5" name="Google Shape;11765;p11"/>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6" name="Google Shape;11766;p11"/>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7" name="Google Shape;11767;p11"/>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8" name="Google Shape;11768;p11"/>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9" name="Google Shape;11769;p11"/>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0" name="Google Shape;11770;p11"/>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1" name="Google Shape;11771;p11"/>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2" name="Google Shape;11772;p11"/>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3" name="Google Shape;11773;p11"/>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4" name="Google Shape;11774;p11"/>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5" name="Google Shape;11775;p11"/>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6" name="Google Shape;11776;p11"/>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7" name="Google Shape;11777;p11"/>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8" name="Google Shape;11778;p11"/>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9" name="Google Shape;11779;p11"/>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0" name="Google Shape;11780;p11"/>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1" name="Google Shape;11781;p11"/>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2" name="Google Shape;11782;p11"/>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3" name="Google Shape;11783;p11"/>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4" name="Google Shape;11784;p11"/>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5" name="Google Shape;11785;p11"/>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6" name="Google Shape;11786;p11"/>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7" name="Google Shape;11787;p11"/>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8" name="Google Shape;11788;p11"/>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9" name="Google Shape;11789;p11"/>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0" name="Google Shape;11790;p11"/>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1" name="Google Shape;11791;p11"/>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2" name="Google Shape;11792;p11"/>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3" name="Google Shape;11793;p11"/>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4" name="Google Shape;11794;p11"/>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5" name="Google Shape;11795;p11"/>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6" name="Google Shape;11796;p11"/>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7" name="Google Shape;11797;p11"/>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8" name="Google Shape;11798;p11"/>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9" name="Google Shape;11799;p11"/>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0" name="Google Shape;11800;p11"/>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1" name="Google Shape;11801;p11"/>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2" name="Google Shape;11802;p11"/>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3" name="Google Shape;11803;p11"/>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4" name="Google Shape;11804;p11"/>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5" name="Google Shape;11805;p11"/>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6" name="Google Shape;11806;p11"/>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7" name="Google Shape;11807;p11"/>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8" name="Google Shape;11808;p11"/>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9" name="Google Shape;11809;p11"/>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0" name="Google Shape;11810;p11"/>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1" name="Google Shape;11811;p11"/>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2" name="Google Shape;11812;p11"/>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3" name="Google Shape;11813;p11"/>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4" name="Google Shape;11814;p11"/>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5" name="Google Shape;11815;p11"/>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6" name="Google Shape;11816;p11"/>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7" name="Google Shape;11817;p11"/>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8" name="Google Shape;11818;p11"/>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9" name="Google Shape;11819;p11"/>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0" name="Google Shape;11820;p11"/>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1" name="Google Shape;11821;p11"/>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2" name="Google Shape;11822;p11"/>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3" name="Google Shape;11823;p11"/>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4" name="Google Shape;11824;p11"/>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5" name="Google Shape;11825;p11"/>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6" name="Google Shape;11826;p11"/>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7" name="Google Shape;11827;p11"/>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8" name="Google Shape;11828;p11"/>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9" name="Google Shape;11829;p11"/>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0" name="Google Shape;11830;p11"/>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1" name="Google Shape;11831;p11"/>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2" name="Google Shape;11832;p11"/>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3" name="Google Shape;11833;p11"/>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4" name="Google Shape;11834;p11"/>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5" name="Google Shape;11835;p11"/>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6" name="Google Shape;11836;p11"/>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7" name="Google Shape;11837;p11"/>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8" name="Google Shape;11838;p11"/>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9" name="Google Shape;11839;p11"/>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0" name="Google Shape;11840;p11"/>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1" name="Google Shape;11841;p11"/>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2" name="Google Shape;11842;p11"/>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3" name="Google Shape;11843;p11"/>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4" name="Google Shape;11844;p11"/>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5" name="Google Shape;11845;p11"/>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6" name="Google Shape;11846;p11"/>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7" name="Google Shape;11847;p11"/>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8" name="Google Shape;11848;p11"/>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9" name="Google Shape;11849;p11"/>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0" name="Google Shape;11850;p11"/>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1" name="Google Shape;11851;p11"/>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2" name="Google Shape;11852;p11"/>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3" name="Google Shape;11853;p11"/>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4" name="Google Shape;11854;p11"/>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5" name="Google Shape;11855;p11"/>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6" name="Google Shape;11856;p11"/>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7" name="Google Shape;11857;p11"/>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8" name="Google Shape;11858;p11"/>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9" name="Google Shape;11859;p11"/>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0" name="Google Shape;11860;p11"/>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1" name="Google Shape;11861;p11"/>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2" name="Google Shape;11862;p11"/>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3" name="Google Shape;11863;p11"/>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4" name="Google Shape;11864;p11"/>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5" name="Google Shape;11865;p11"/>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6" name="Google Shape;11866;p11"/>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7" name="Google Shape;11867;p11"/>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8" name="Google Shape;11868;p11"/>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9" name="Google Shape;11869;p11"/>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0" name="Google Shape;11870;p11"/>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1" name="Google Shape;11871;p11"/>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2" name="Google Shape;11872;p11"/>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3" name="Google Shape;11873;p11"/>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4" name="Google Shape;11874;p11"/>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5" name="Google Shape;11875;p11"/>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6" name="Google Shape;11876;p11"/>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7" name="Google Shape;11877;p11"/>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8" name="Google Shape;11878;p11"/>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9" name="Google Shape;11879;p11"/>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0" name="Google Shape;11880;p11"/>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1" name="Google Shape;11881;p11"/>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2" name="Google Shape;11882;p11"/>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3" name="Google Shape;11883;p11"/>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4" name="Google Shape;11884;p11"/>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5" name="Google Shape;11885;p11"/>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6" name="Google Shape;11886;p11"/>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7" name="Google Shape;11887;p11"/>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8" name="Google Shape;11888;p11"/>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9" name="Google Shape;11889;p11"/>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0" name="Google Shape;11890;p11"/>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1" name="Google Shape;11891;p11"/>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2" name="Google Shape;11892;p11"/>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3" name="Google Shape;11893;p11"/>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4" name="Google Shape;11894;p11"/>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5" name="Google Shape;11895;p11"/>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6" name="Google Shape;11896;p11"/>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7" name="Google Shape;11897;p11"/>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8" name="Google Shape;11898;p11"/>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9" name="Google Shape;11899;p11"/>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0" name="Google Shape;11900;p11"/>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1" name="Google Shape;11901;p11"/>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2" name="Google Shape;11902;p11"/>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3" name="Google Shape;11903;p11"/>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4" name="Google Shape;11904;p11"/>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5" name="Google Shape;11905;p11"/>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6" name="Google Shape;11906;p11"/>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7" name="Google Shape;11907;p11"/>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8" name="Google Shape;11908;p11"/>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9" name="Google Shape;11909;p11"/>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0" name="Google Shape;11910;p11"/>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1" name="Google Shape;11911;p11"/>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2" name="Google Shape;11912;p11"/>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3" name="Google Shape;11913;p11"/>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4" name="Google Shape;11914;p11"/>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5" name="Google Shape;11915;p11"/>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6" name="Google Shape;11916;p11"/>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7" name="Google Shape;11917;p11"/>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8" name="Google Shape;11918;p11"/>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9" name="Google Shape;11919;p11"/>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0" name="Google Shape;11920;p11"/>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1" name="Google Shape;11921;p11"/>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2" name="Google Shape;11922;p11"/>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3" name="Google Shape;11923;p11"/>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4" name="Google Shape;11924;p11"/>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5" name="Google Shape;11925;p11"/>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6" name="Google Shape;11926;p11"/>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7" name="Google Shape;11927;p11"/>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8" name="Google Shape;11928;p11"/>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9" name="Google Shape;11929;p11"/>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0" name="Google Shape;11930;p11"/>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1" name="Google Shape;11931;p11"/>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2" name="Google Shape;11932;p11"/>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3" name="Google Shape;11933;p11"/>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4" name="Google Shape;11934;p11"/>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5" name="Google Shape;11935;p11"/>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6" name="Google Shape;11936;p11"/>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7" name="Google Shape;11937;p11"/>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8" name="Google Shape;11938;p11"/>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9" name="Google Shape;11939;p11"/>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0" name="Google Shape;11940;p11"/>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1" name="Google Shape;11941;p11"/>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2" name="Google Shape;11942;p11"/>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3" name="Google Shape;11943;p11"/>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4" name="Google Shape;11944;p11"/>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5" name="Google Shape;11945;p11"/>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6" name="Google Shape;11946;p11"/>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7" name="Google Shape;11947;p11"/>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8" name="Google Shape;11948;p11"/>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9" name="Google Shape;11949;p11"/>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0" name="Google Shape;11950;p11"/>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1" name="Google Shape;11951;p11"/>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2" name="Google Shape;11952;p11"/>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3" name="Google Shape;11953;p11"/>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4" name="Google Shape;11954;p11"/>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5" name="Google Shape;11955;p11"/>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6" name="Google Shape;11956;p11"/>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7" name="Google Shape;11957;p11"/>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8" name="Google Shape;11958;p11"/>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9" name="Google Shape;11959;p11"/>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0" name="Google Shape;11960;p11"/>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1" name="Google Shape;11961;p11"/>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2" name="Google Shape;11962;p11"/>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3" name="Google Shape;11963;p11"/>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4" name="Google Shape;11964;p11"/>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5" name="Google Shape;11965;p11"/>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6" name="Google Shape;11966;p11"/>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7" name="Google Shape;11967;p11"/>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8" name="Google Shape;11968;p11"/>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9" name="Google Shape;11969;p11"/>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0" name="Google Shape;11970;p11"/>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1" name="Google Shape;11971;p11"/>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2" name="Google Shape;11972;p11"/>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3" name="Google Shape;11973;p11"/>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4" name="Google Shape;11974;p11"/>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5" name="Google Shape;11975;p11"/>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6" name="Google Shape;11976;p11"/>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7" name="Google Shape;11977;p11"/>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8" name="Google Shape;11978;p11"/>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9" name="Google Shape;11979;p11"/>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0" name="Google Shape;11980;p11"/>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1" name="Google Shape;11981;p11"/>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2" name="Google Shape;11982;p11"/>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3" name="Google Shape;11983;p11"/>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4" name="Google Shape;11984;p11"/>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5" name="Google Shape;11985;p11"/>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6" name="Google Shape;11986;p11"/>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7" name="Google Shape;11987;p11"/>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8" name="Google Shape;11988;p11"/>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9" name="Google Shape;11989;p11"/>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0" name="Google Shape;11990;p11"/>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1" name="Google Shape;11991;p11"/>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2" name="Google Shape;11992;p11"/>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3" name="Google Shape;11993;p11"/>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4" name="Google Shape;11994;p11"/>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5" name="Google Shape;11995;p11"/>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6" name="Google Shape;11996;p11"/>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7" name="Google Shape;11997;p11"/>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8" name="Google Shape;11998;p11"/>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9" name="Google Shape;11999;p11"/>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0" name="Google Shape;12000;p11"/>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1" name="Google Shape;12001;p11"/>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2" name="Google Shape;12002;p11"/>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3" name="Google Shape;12003;p11"/>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4" name="Google Shape;12004;p11"/>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5" name="Google Shape;12005;p11"/>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6" name="Google Shape;12006;p11"/>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7" name="Google Shape;12007;p11"/>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8" name="Google Shape;12008;p11"/>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9" name="Google Shape;12009;p11"/>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0" name="Google Shape;12010;p11"/>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1" name="Google Shape;12011;p11"/>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2" name="Google Shape;12012;p11"/>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3" name="Google Shape;12013;p11"/>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4" name="Google Shape;12014;p11"/>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5" name="Google Shape;12015;p11"/>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6" name="Google Shape;12016;p11"/>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7" name="Google Shape;12017;p11"/>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8" name="Google Shape;12018;p11"/>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9" name="Google Shape;12019;p11"/>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0" name="Google Shape;12020;p11"/>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1" name="Google Shape;12021;p11"/>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2" name="Google Shape;12022;p11"/>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3" name="Google Shape;12023;p11"/>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4" name="Google Shape;12024;p11"/>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5" name="Google Shape;12025;p11"/>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6" name="Google Shape;12026;p11"/>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7" name="Google Shape;12027;p11"/>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8" name="Google Shape;12028;p11"/>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9" name="Google Shape;12029;p11"/>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0" name="Google Shape;12030;p11"/>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1" name="Google Shape;12031;p11"/>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2" name="Google Shape;12032;p11"/>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3" name="Google Shape;12033;p11"/>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4" name="Google Shape;12034;p11"/>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5" name="Google Shape;12035;p11"/>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6" name="Google Shape;12036;p11"/>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7" name="Google Shape;12037;p11"/>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8" name="Google Shape;12038;p11"/>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9" name="Google Shape;12039;p11"/>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0" name="Google Shape;12040;p11"/>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1" name="Google Shape;12041;p11"/>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2" name="Google Shape;12042;p11"/>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3" name="Google Shape;12043;p11"/>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4" name="Google Shape;12044;p11"/>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5" name="Google Shape;12045;p11"/>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6" name="Google Shape;12046;p11"/>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7" name="Google Shape;12047;p11"/>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8" name="Google Shape;12048;p11"/>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9" name="Google Shape;12049;p11"/>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0" name="Google Shape;12050;p11"/>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1" name="Google Shape;12051;p11"/>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2" name="Google Shape;12052;p11"/>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3" name="Google Shape;12053;p11"/>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4" name="Google Shape;12054;p11"/>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5" name="Google Shape;12055;p11"/>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6" name="Google Shape;12056;p11"/>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7" name="Google Shape;12057;p11"/>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8" name="Google Shape;12058;p11"/>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9" name="Google Shape;12059;p11"/>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0" name="Google Shape;12060;p11"/>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1" name="Google Shape;12061;p11"/>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2" name="Google Shape;12062;p11"/>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3" name="Google Shape;12063;p11"/>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4" name="Google Shape;12064;p11"/>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5" name="Google Shape;12065;p11"/>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6" name="Google Shape;12066;p11"/>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7" name="Google Shape;12067;p11"/>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8" name="Google Shape;12068;p11"/>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9" name="Google Shape;12069;p11"/>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0" name="Google Shape;12070;p11"/>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1" name="Google Shape;12071;p11"/>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2" name="Google Shape;12072;p11"/>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3" name="Google Shape;12073;p11"/>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4" name="Google Shape;12074;p11"/>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5" name="Google Shape;12075;p11"/>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6" name="Google Shape;12076;p11"/>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7" name="Google Shape;12077;p11"/>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8" name="Google Shape;12078;p11"/>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9" name="Google Shape;12079;p11"/>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0" name="Google Shape;12080;p11"/>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1" name="Google Shape;12081;p11"/>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2" name="Google Shape;12082;p11"/>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3" name="Google Shape;12083;p11"/>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4" name="Google Shape;12084;p11"/>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5" name="Google Shape;12085;p11"/>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6" name="Google Shape;12086;p11"/>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7" name="Google Shape;12087;p11"/>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8" name="Google Shape;12088;p11"/>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9" name="Google Shape;12089;p11"/>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0" name="Google Shape;12090;p11"/>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1" name="Google Shape;12091;p11"/>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2" name="Google Shape;12092;p11"/>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3" name="Google Shape;12093;p11"/>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4" name="Google Shape;12094;p11"/>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5" name="Google Shape;12095;p11"/>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6" name="Google Shape;12096;p11"/>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7" name="Google Shape;12097;p11"/>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8" name="Google Shape;12098;p11"/>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9" name="Google Shape;12099;p11"/>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0" name="Google Shape;12100;p11"/>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1" name="Google Shape;12101;p11"/>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2" name="Google Shape;12102;p11"/>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3" name="Google Shape;12103;p11"/>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4" name="Google Shape;12104;p11"/>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5" name="Google Shape;12105;p11"/>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6" name="Google Shape;12106;p11"/>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7" name="Google Shape;12107;p11"/>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8" name="Google Shape;12108;p11"/>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9" name="Google Shape;12109;p11"/>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0" name="Google Shape;12110;p11"/>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1" name="Google Shape;12111;p11"/>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2" name="Google Shape;12112;p11"/>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3" name="Google Shape;12113;p11"/>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4" name="Google Shape;12114;p11"/>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5" name="Google Shape;12115;p11"/>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6" name="Google Shape;12116;p11"/>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7" name="Google Shape;12117;p11"/>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8" name="Google Shape;12118;p11"/>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9" name="Google Shape;12119;p11"/>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0" name="Google Shape;12120;p11"/>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1" name="Google Shape;12121;p11"/>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2" name="Google Shape;12122;p11"/>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3" name="Google Shape;12123;p11"/>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4" name="Google Shape;12124;p11"/>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5" name="Google Shape;12125;p11"/>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6" name="Google Shape;12126;p11"/>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7" name="Google Shape;12127;p11"/>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8" name="Google Shape;12128;p11"/>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9" name="Google Shape;12129;p11"/>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0" name="Google Shape;12130;p11"/>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1" name="Google Shape;12131;p11"/>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2" name="Google Shape;12132;p11"/>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3" name="Google Shape;12133;p11"/>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4" name="Google Shape;12134;p11"/>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5" name="Google Shape;12135;p11"/>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6" name="Google Shape;12136;p11"/>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7" name="Google Shape;12137;p11"/>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8" name="Google Shape;12138;p11"/>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9" name="Google Shape;12139;p11"/>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0" name="Google Shape;12140;p11"/>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1" name="Google Shape;12141;p11"/>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2" name="Google Shape;12142;p11"/>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3" name="Google Shape;12143;p11"/>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4" name="Google Shape;12144;p11"/>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5" name="Google Shape;12145;p11"/>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6" name="Google Shape;12146;p11"/>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7" name="Google Shape;12147;p11"/>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8" name="Google Shape;12148;p11"/>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9" name="Google Shape;12149;p11"/>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0" name="Google Shape;12150;p11"/>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1" name="Google Shape;12151;p11"/>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2" name="Google Shape;12152;p11"/>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3" name="Google Shape;12153;p11"/>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4" name="Google Shape;12154;p11"/>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5" name="Google Shape;12155;p11"/>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6" name="Google Shape;12156;p11"/>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7" name="Google Shape;12157;p11"/>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8" name="Google Shape;12158;p11"/>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9" name="Google Shape;12159;p11"/>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0" name="Google Shape;12160;p11"/>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1" name="Google Shape;12161;p11"/>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2" name="Google Shape;12162;p11"/>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3" name="Google Shape;12163;p11"/>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4" name="Google Shape;12164;p11"/>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5" name="Google Shape;12165;p11"/>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6" name="Google Shape;12166;p11"/>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7" name="Google Shape;12167;p11"/>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8" name="Google Shape;12168;p11"/>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9" name="Google Shape;12169;p11"/>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0" name="Google Shape;12170;p11"/>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1" name="Google Shape;12171;p11"/>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2" name="Google Shape;12172;p11"/>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3" name="Google Shape;12173;p11"/>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4" name="Google Shape;12174;p11"/>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5" name="Google Shape;12175;p11"/>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6" name="Google Shape;12176;p11"/>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7" name="Google Shape;12177;p11"/>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8" name="Google Shape;12178;p11"/>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9" name="Google Shape;12179;p11"/>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0" name="Google Shape;12180;p11"/>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1" name="Google Shape;12181;p11"/>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2" name="Google Shape;12182;p11"/>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3" name="Google Shape;12183;p11"/>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4" name="Google Shape;12184;p11"/>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5" name="Google Shape;12185;p11"/>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6" name="Google Shape;12186;p11"/>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7" name="Google Shape;12187;p11"/>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8" name="Google Shape;12188;p11"/>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9" name="Google Shape;12189;p11"/>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0" name="Google Shape;12190;p11"/>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1" name="Google Shape;12191;p11"/>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2" name="Google Shape;12192;p11"/>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3" name="Google Shape;12193;p11"/>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4" name="Google Shape;12194;p11"/>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5" name="Google Shape;12195;p11"/>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6" name="Google Shape;12196;p11"/>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7" name="Google Shape;12197;p11"/>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8" name="Google Shape;12198;p11"/>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9" name="Google Shape;12199;p11"/>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0" name="Google Shape;12200;p11"/>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1" name="Google Shape;12201;p11"/>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2" name="Google Shape;12202;p11"/>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3" name="Google Shape;12203;p11"/>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4" name="Google Shape;12204;p11"/>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5" name="Google Shape;12205;p11"/>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6" name="Google Shape;12206;p11"/>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7" name="Google Shape;12207;p11"/>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8" name="Google Shape;12208;p11"/>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9" name="Google Shape;12209;p11"/>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0" name="Google Shape;12210;p11"/>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1" name="Google Shape;12211;p11"/>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2" name="Google Shape;12212;p11"/>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3" name="Google Shape;12213;p11"/>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4" name="Google Shape;12214;p11"/>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5" name="Google Shape;12215;p11"/>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6" name="Google Shape;12216;p11"/>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7" name="Google Shape;12217;p11"/>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8" name="Google Shape;12218;p11"/>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9" name="Google Shape;12219;p11"/>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0" name="Google Shape;12220;p11"/>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1" name="Google Shape;12221;p11"/>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2" name="Google Shape;12222;p11"/>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3" name="Google Shape;12223;p11"/>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4" name="Google Shape;12224;p11"/>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5" name="Google Shape;12225;p11"/>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6" name="Google Shape;12226;p11"/>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7" name="Google Shape;12227;p11"/>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8" name="Google Shape;12228;p11"/>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9" name="Google Shape;12229;p11"/>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0" name="Google Shape;12230;p11"/>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1" name="Google Shape;12231;p11"/>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2" name="Google Shape;12232;p11"/>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3" name="Google Shape;12233;p11"/>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4" name="Google Shape;12234;p11"/>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5" name="Google Shape;12235;p11"/>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6" name="Google Shape;12236;p11"/>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7" name="Google Shape;12237;p11"/>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8" name="Google Shape;12238;p11"/>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9" name="Google Shape;12239;p11"/>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0" name="Google Shape;12240;p11"/>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1" name="Google Shape;12241;p11"/>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2" name="Google Shape;12242;p11"/>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3" name="Google Shape;12243;p11"/>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4" name="Google Shape;12244;p11"/>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5" name="Google Shape;12245;p11"/>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6" name="Google Shape;12246;p11"/>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7" name="Google Shape;12247;p11"/>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8" name="Google Shape;12248;p11"/>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9" name="Google Shape;12249;p11"/>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0" name="Google Shape;12250;p11"/>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1" name="Google Shape;12251;p11"/>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2" name="Google Shape;12252;p11"/>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3" name="Google Shape;12253;p11"/>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4" name="Google Shape;12254;p11"/>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5" name="Google Shape;12255;p11"/>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6" name="Google Shape;12256;p11"/>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7" name="Google Shape;12257;p11"/>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8" name="Google Shape;12258;p11"/>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9" name="Google Shape;12259;p11"/>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0" name="Google Shape;12260;p11"/>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1" name="Google Shape;12261;p11"/>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2" name="Google Shape;12262;p11"/>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3" name="Google Shape;12263;p11"/>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4" name="Google Shape;12264;p11"/>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5" name="Google Shape;12265;p11"/>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6" name="Google Shape;12266;p11"/>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7" name="Google Shape;12267;p11"/>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8" name="Google Shape;12268;p11"/>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9" name="Google Shape;12269;p11"/>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0" name="Google Shape;12270;p11"/>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1" name="Google Shape;12271;p11"/>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2" name="Google Shape;12272;p11"/>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3" name="Google Shape;12273;p11"/>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4" name="Google Shape;12274;p11"/>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5" name="Google Shape;12275;p11"/>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6" name="Google Shape;12276;p11"/>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7" name="Google Shape;12277;p11"/>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8" name="Google Shape;12278;p11"/>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9" name="Google Shape;12279;p11"/>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0" name="Google Shape;12280;p11"/>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1" name="Google Shape;12281;p11"/>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2" name="Google Shape;12282;p11"/>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3" name="Google Shape;12283;p11"/>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4" name="Google Shape;12284;p11"/>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5" name="Google Shape;12285;p11"/>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6" name="Google Shape;12286;p11"/>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7" name="Google Shape;12287;p11"/>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8" name="Google Shape;12288;p11"/>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9" name="Google Shape;12289;p11"/>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0" name="Google Shape;12290;p11"/>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1" name="Google Shape;12291;p11"/>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2" name="Google Shape;12292;p11"/>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3" name="Google Shape;12293;p11"/>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4" name="Google Shape;12294;p11"/>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5" name="Google Shape;12295;p11"/>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6" name="Google Shape;12296;p11"/>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7" name="Google Shape;12297;p11"/>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8" name="Google Shape;12298;p11"/>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9" name="Google Shape;12299;p11"/>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0" name="Google Shape;12300;p11"/>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1" name="Google Shape;12301;p11"/>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2" name="Google Shape;12302;p11"/>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3" name="Google Shape;12303;p11"/>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4" name="Google Shape;12304;p11"/>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5" name="Google Shape;12305;p11"/>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6" name="Google Shape;12306;p11"/>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7" name="Google Shape;12307;p11"/>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8" name="Google Shape;12308;p11"/>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9" name="Google Shape;12309;p11"/>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0" name="Google Shape;12310;p11"/>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1" name="Google Shape;12311;p11"/>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2" name="Google Shape;12312;p11"/>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3" name="Google Shape;12313;p11"/>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4" name="Google Shape;12314;p11"/>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5" name="Google Shape;12315;p11"/>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6" name="Google Shape;12316;p11"/>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7" name="Google Shape;12317;p11"/>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8" name="Google Shape;12318;p11"/>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9" name="Google Shape;12319;p11"/>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0" name="Google Shape;12320;p11"/>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1" name="Google Shape;12321;p11"/>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2" name="Google Shape;12322;p11"/>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3" name="Google Shape;12323;p11"/>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4" name="Google Shape;12324;p11"/>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5" name="Google Shape;12325;p11"/>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6" name="Google Shape;12326;p11"/>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7" name="Google Shape;12327;p11"/>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8" name="Google Shape;12328;p11"/>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9" name="Google Shape;12329;p11"/>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0" name="Google Shape;12330;p11"/>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1" name="Google Shape;12331;p11"/>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2" name="Google Shape;12332;p11"/>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3" name="Google Shape;12333;p11"/>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4" name="Google Shape;12334;p11"/>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5" name="Google Shape;12335;p11"/>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6" name="Google Shape;12336;p11"/>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7" name="Google Shape;12337;p11"/>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8" name="Google Shape;12338;p11"/>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9" name="Google Shape;12339;p11"/>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0" name="Google Shape;12340;p11"/>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1" name="Google Shape;12341;p11"/>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2" name="Google Shape;12342;p11"/>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3" name="Google Shape;12343;p11"/>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4" name="Google Shape;12344;p11"/>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5" name="Google Shape;12345;p11"/>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6" name="Google Shape;12346;p11"/>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7" name="Google Shape;12347;p11"/>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8" name="Google Shape;12348;p11"/>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9" name="Google Shape;12349;p11"/>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0" name="Google Shape;12350;p11"/>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1" name="Google Shape;12351;p11"/>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2" name="Google Shape;12352;p11"/>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3" name="Google Shape;12353;p11"/>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4" name="Google Shape;12354;p11"/>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5" name="Google Shape;12355;p11"/>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6" name="Google Shape;12356;p11"/>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7" name="Google Shape;12357;p11"/>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8" name="Google Shape;12358;p11"/>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9" name="Google Shape;12359;p11"/>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0" name="Google Shape;12360;p11"/>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1" name="Google Shape;12361;p11"/>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2" name="Google Shape;12362;p11"/>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3" name="Google Shape;12363;p11"/>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4" name="Google Shape;12364;p11"/>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5" name="Google Shape;12365;p11"/>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6" name="Google Shape;12366;p11"/>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7" name="Google Shape;12367;p11"/>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8" name="Google Shape;12368;p11"/>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9" name="Google Shape;12369;p11"/>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0" name="Google Shape;12370;p11"/>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1" name="Google Shape;12371;p11"/>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2" name="Google Shape;12372;p11"/>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3" name="Google Shape;12373;p11"/>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4" name="Google Shape;12374;p11"/>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5" name="Google Shape;12375;p11"/>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6" name="Google Shape;12376;p11"/>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7" name="Google Shape;12377;p11"/>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8" name="Google Shape;12378;p11"/>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9" name="Google Shape;12379;p11"/>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0" name="Google Shape;12380;p11"/>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1" name="Google Shape;12381;p11"/>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2" name="Google Shape;12382;p11"/>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3" name="Google Shape;12383;p11"/>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4" name="Google Shape;12384;p11"/>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5" name="Google Shape;12385;p11"/>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6" name="Google Shape;12386;p11"/>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7" name="Google Shape;12387;p11"/>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8" name="Google Shape;12388;p11"/>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9" name="Google Shape;12389;p11"/>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0" name="Google Shape;12390;p11"/>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1" name="Google Shape;12391;p11"/>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2" name="Google Shape;12392;p11"/>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3" name="Google Shape;12393;p11"/>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4" name="Google Shape;12394;p11"/>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5" name="Google Shape;12395;p11"/>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6" name="Google Shape;12396;p11"/>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7" name="Google Shape;12397;p11"/>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8" name="Google Shape;12398;p11"/>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9" name="Google Shape;12399;p11"/>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0" name="Google Shape;12400;p11"/>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1" name="Google Shape;12401;p11"/>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2" name="Google Shape;12402;p11"/>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3" name="Google Shape;12403;p11"/>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4" name="Google Shape;12404;p11"/>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5" name="Google Shape;12405;p11"/>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6" name="Google Shape;12406;p11"/>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7" name="Google Shape;12407;p11"/>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8" name="Google Shape;12408;p11"/>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9" name="Google Shape;12409;p11"/>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0" name="Google Shape;12410;p11"/>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1" name="Google Shape;12411;p11"/>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2" name="Google Shape;12412;p11"/>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3" name="Google Shape;12413;p11"/>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4" name="Google Shape;12414;p11"/>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5" name="Google Shape;12415;p11"/>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6" name="Google Shape;12416;p11"/>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7" name="Google Shape;12417;p11"/>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8" name="Google Shape;12418;p11"/>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9" name="Google Shape;12419;p11"/>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0" name="Google Shape;12420;p11"/>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421" name="Google Shape;12421;p11"/>
          <p:cNvSpPr txBox="1">
            <a:spLocks noGrp="1"/>
          </p:cNvSpPr>
          <p:nvPr>
            <p:ph type="title" hasCustomPrompt="1"/>
          </p:nvPr>
        </p:nvSpPr>
        <p:spPr>
          <a:xfrm>
            <a:off x="2857467" y="2281167"/>
            <a:ext cx="6460800" cy="2085600"/>
          </a:xfrm>
          <a:prstGeom prst="rect">
            <a:avLst/>
          </a:prstGeom>
          <a:effectLst>
            <a:outerShdw dist="38100" dir="4080000" algn="bl" rotWithShape="0">
              <a:schemeClr val="dk1"/>
            </a:outerShdw>
          </a:effectLst>
        </p:spPr>
        <p:txBody>
          <a:bodyPr spcFirstLastPara="1" wrap="square" lIns="91425" tIns="91425" rIns="91425" bIns="91425" anchor="t" anchorCtr="0">
            <a:noAutofit/>
          </a:bodyPr>
          <a:lstStyle>
            <a:lvl1pPr lvl="0" algn="ctr">
              <a:spcBef>
                <a:spcPts val="0"/>
              </a:spcBef>
              <a:spcAft>
                <a:spcPts val="0"/>
              </a:spcAft>
              <a:buSzPts val="9600"/>
              <a:buNone/>
              <a:defRPr sz="13466">
                <a:solidFill>
                  <a:schemeClr val="lt2"/>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12422" name="Google Shape;12422;p11"/>
          <p:cNvSpPr txBox="1">
            <a:spLocks noGrp="1"/>
          </p:cNvSpPr>
          <p:nvPr>
            <p:ph type="subTitle" idx="1"/>
          </p:nvPr>
        </p:nvSpPr>
        <p:spPr>
          <a:xfrm>
            <a:off x="2857467" y="4296033"/>
            <a:ext cx="6460800" cy="6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r>
              <a:rPr lang="en-US"/>
              <a:t>Click to edit Master subtitle style</a:t>
            </a:r>
            <a:endParaRPr/>
          </a:p>
        </p:txBody>
      </p:sp>
    </p:spTree>
    <p:extLst>
      <p:ext uri="{BB962C8B-B14F-4D97-AF65-F5344CB8AC3E}">
        <p14:creationId xmlns:p14="http://schemas.microsoft.com/office/powerpoint/2010/main" val="372770046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423"/>
        <p:cNvGrpSpPr/>
        <p:nvPr/>
      </p:nvGrpSpPr>
      <p:grpSpPr>
        <a:xfrm>
          <a:off x="0" y="0"/>
          <a:ext cx="0" cy="0"/>
          <a:chOff x="0" y="0"/>
          <a:chExt cx="0" cy="0"/>
        </a:xfrm>
      </p:grpSpPr>
    </p:spTree>
    <p:extLst>
      <p:ext uri="{BB962C8B-B14F-4D97-AF65-F5344CB8AC3E}">
        <p14:creationId xmlns:p14="http://schemas.microsoft.com/office/powerpoint/2010/main" val="279072870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dk2"/>
        </a:solidFill>
        <a:effectLst/>
      </p:bgPr>
    </p:bg>
    <p:spTree>
      <p:nvGrpSpPr>
        <p:cNvPr id="1" name="Shape 12424"/>
        <p:cNvGrpSpPr/>
        <p:nvPr/>
      </p:nvGrpSpPr>
      <p:grpSpPr>
        <a:xfrm>
          <a:off x="0" y="0"/>
          <a:ext cx="0" cy="0"/>
          <a:chOff x="0" y="0"/>
          <a:chExt cx="0" cy="0"/>
        </a:xfrm>
      </p:grpSpPr>
      <p:sp>
        <p:nvSpPr>
          <p:cNvPr id="12425" name="Google Shape;12425;p13"/>
          <p:cNvSpPr/>
          <p:nvPr/>
        </p:nvSpPr>
        <p:spPr>
          <a:xfrm>
            <a:off x="433533" y="277476"/>
            <a:ext cx="11324800" cy="6303200"/>
          </a:xfrm>
          <a:prstGeom prst="rect">
            <a:avLst/>
          </a:prstGeom>
          <a:noFill/>
          <a:ln w="76200"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26" name="Google Shape;12426;p13"/>
          <p:cNvSpPr/>
          <p:nvPr/>
        </p:nvSpPr>
        <p:spPr>
          <a:xfrm>
            <a:off x="615875" y="468007"/>
            <a:ext cx="10960000" cy="5922000"/>
          </a:xfrm>
          <a:prstGeom prst="rect">
            <a:avLst/>
          </a:pr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427" name="Google Shape;12427;p13"/>
          <p:cNvGrpSpPr/>
          <p:nvPr/>
        </p:nvGrpSpPr>
        <p:grpSpPr>
          <a:xfrm>
            <a:off x="625125" y="196486"/>
            <a:ext cx="11133344" cy="6246836"/>
            <a:chOff x="238400" y="851425"/>
            <a:chExt cx="7143475" cy="4008150"/>
          </a:xfrm>
        </p:grpSpPr>
        <p:sp>
          <p:nvSpPr>
            <p:cNvPr id="12428" name="Google Shape;12428;p13"/>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9" name="Google Shape;12429;p13"/>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0" name="Google Shape;12430;p13"/>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1" name="Google Shape;12431;p13"/>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2" name="Google Shape;12432;p13"/>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3" name="Google Shape;12433;p13"/>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4" name="Google Shape;12434;p13"/>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5" name="Google Shape;12435;p13"/>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6" name="Google Shape;12436;p13"/>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7" name="Google Shape;12437;p13"/>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8" name="Google Shape;12438;p13"/>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9" name="Google Shape;12439;p13"/>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0" name="Google Shape;12440;p13"/>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1" name="Google Shape;12441;p13"/>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2" name="Google Shape;12442;p13"/>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3" name="Google Shape;12443;p13"/>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4" name="Google Shape;12444;p13"/>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5" name="Google Shape;12445;p13"/>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6" name="Google Shape;12446;p13"/>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7" name="Google Shape;12447;p13"/>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8" name="Google Shape;12448;p13"/>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9" name="Google Shape;12449;p13"/>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0" name="Google Shape;12450;p13"/>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1" name="Google Shape;12451;p13"/>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2" name="Google Shape;12452;p13"/>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3" name="Google Shape;12453;p13"/>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4" name="Google Shape;12454;p13"/>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5" name="Google Shape;12455;p13"/>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6" name="Google Shape;12456;p13"/>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7" name="Google Shape;12457;p13"/>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8" name="Google Shape;12458;p13"/>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9" name="Google Shape;12459;p13"/>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0" name="Google Shape;12460;p13"/>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1" name="Google Shape;12461;p13"/>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2" name="Google Shape;12462;p13"/>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3" name="Google Shape;12463;p13"/>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4" name="Google Shape;12464;p13"/>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5" name="Google Shape;12465;p13"/>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6" name="Google Shape;12466;p13"/>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7" name="Google Shape;12467;p13"/>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8" name="Google Shape;12468;p13"/>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9" name="Google Shape;12469;p13"/>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0" name="Google Shape;12470;p13"/>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1" name="Google Shape;12471;p13"/>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2" name="Google Shape;12472;p13"/>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3" name="Google Shape;12473;p13"/>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4" name="Google Shape;12474;p13"/>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5" name="Google Shape;12475;p13"/>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6" name="Google Shape;12476;p13"/>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7" name="Google Shape;12477;p13"/>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8" name="Google Shape;12478;p13"/>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9" name="Google Shape;12479;p13"/>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0" name="Google Shape;12480;p13"/>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1" name="Google Shape;12481;p13"/>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2" name="Google Shape;12482;p13"/>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3" name="Google Shape;12483;p13"/>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4" name="Google Shape;12484;p13"/>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5" name="Google Shape;12485;p13"/>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6" name="Google Shape;12486;p13"/>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7" name="Google Shape;12487;p13"/>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8" name="Google Shape;12488;p13"/>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9" name="Google Shape;12489;p13"/>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0" name="Google Shape;12490;p13"/>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1" name="Google Shape;12491;p13"/>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2" name="Google Shape;12492;p13"/>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3" name="Google Shape;12493;p13"/>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4" name="Google Shape;12494;p13"/>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5" name="Google Shape;12495;p13"/>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6" name="Google Shape;12496;p13"/>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7" name="Google Shape;12497;p13"/>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8" name="Google Shape;12498;p13"/>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9" name="Google Shape;12499;p13"/>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0" name="Google Shape;12500;p13"/>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1" name="Google Shape;12501;p13"/>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2" name="Google Shape;12502;p13"/>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3" name="Google Shape;12503;p13"/>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4" name="Google Shape;12504;p13"/>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5" name="Google Shape;12505;p13"/>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6" name="Google Shape;12506;p13"/>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7" name="Google Shape;12507;p13"/>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8" name="Google Shape;12508;p13"/>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9" name="Google Shape;12509;p13"/>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0" name="Google Shape;12510;p13"/>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1" name="Google Shape;12511;p13"/>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2" name="Google Shape;12512;p13"/>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3" name="Google Shape;12513;p13"/>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4" name="Google Shape;12514;p13"/>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5" name="Google Shape;12515;p13"/>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6" name="Google Shape;12516;p13"/>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7" name="Google Shape;12517;p13"/>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8" name="Google Shape;12518;p13"/>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9" name="Google Shape;12519;p13"/>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0" name="Google Shape;12520;p13"/>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1" name="Google Shape;12521;p13"/>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2" name="Google Shape;12522;p13"/>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3" name="Google Shape;12523;p13"/>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4" name="Google Shape;12524;p13"/>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5" name="Google Shape;12525;p13"/>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6" name="Google Shape;12526;p13"/>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7" name="Google Shape;12527;p13"/>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8" name="Google Shape;12528;p13"/>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9" name="Google Shape;12529;p13"/>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0" name="Google Shape;12530;p13"/>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1" name="Google Shape;12531;p13"/>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2" name="Google Shape;12532;p13"/>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3" name="Google Shape;12533;p13"/>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4" name="Google Shape;12534;p13"/>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5" name="Google Shape;12535;p13"/>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6" name="Google Shape;12536;p13"/>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7" name="Google Shape;12537;p13"/>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8" name="Google Shape;12538;p13"/>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9" name="Google Shape;12539;p13"/>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0" name="Google Shape;12540;p13"/>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1" name="Google Shape;12541;p13"/>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2" name="Google Shape;12542;p13"/>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3" name="Google Shape;12543;p13"/>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4" name="Google Shape;12544;p13"/>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5" name="Google Shape;12545;p13"/>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6" name="Google Shape;12546;p13"/>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7" name="Google Shape;12547;p13"/>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8" name="Google Shape;12548;p13"/>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9" name="Google Shape;12549;p13"/>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0" name="Google Shape;12550;p13"/>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1" name="Google Shape;12551;p13"/>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2" name="Google Shape;12552;p13"/>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3" name="Google Shape;12553;p13"/>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4" name="Google Shape;12554;p13"/>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5" name="Google Shape;12555;p13"/>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6" name="Google Shape;12556;p13"/>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7" name="Google Shape;12557;p13"/>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8" name="Google Shape;12558;p13"/>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9" name="Google Shape;12559;p13"/>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0" name="Google Shape;12560;p13"/>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1" name="Google Shape;12561;p13"/>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2" name="Google Shape;12562;p13"/>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3" name="Google Shape;12563;p13"/>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4" name="Google Shape;12564;p13"/>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5" name="Google Shape;12565;p13"/>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6" name="Google Shape;12566;p13"/>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7" name="Google Shape;12567;p13"/>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8" name="Google Shape;12568;p13"/>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9" name="Google Shape;12569;p13"/>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0" name="Google Shape;12570;p13"/>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1" name="Google Shape;12571;p13"/>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2" name="Google Shape;12572;p13"/>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3" name="Google Shape;12573;p13"/>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4" name="Google Shape;12574;p13"/>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5" name="Google Shape;12575;p13"/>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6" name="Google Shape;12576;p13"/>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7" name="Google Shape;12577;p13"/>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8" name="Google Shape;12578;p13"/>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9" name="Google Shape;12579;p13"/>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0" name="Google Shape;12580;p13"/>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1" name="Google Shape;12581;p13"/>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2" name="Google Shape;12582;p13"/>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3" name="Google Shape;12583;p13"/>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4" name="Google Shape;12584;p13"/>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5" name="Google Shape;12585;p13"/>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6" name="Google Shape;12586;p13"/>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7" name="Google Shape;12587;p13"/>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8" name="Google Shape;12588;p13"/>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9" name="Google Shape;12589;p13"/>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0" name="Google Shape;12590;p13"/>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1" name="Google Shape;12591;p13"/>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2" name="Google Shape;12592;p13"/>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3" name="Google Shape;12593;p13"/>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4" name="Google Shape;12594;p13"/>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5" name="Google Shape;12595;p13"/>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6" name="Google Shape;12596;p13"/>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7" name="Google Shape;12597;p13"/>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8" name="Google Shape;12598;p13"/>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9" name="Google Shape;12599;p13"/>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0" name="Google Shape;12600;p13"/>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1" name="Google Shape;12601;p13"/>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2" name="Google Shape;12602;p13"/>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3" name="Google Shape;12603;p13"/>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4" name="Google Shape;12604;p13"/>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5" name="Google Shape;12605;p13"/>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6" name="Google Shape;12606;p13"/>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7" name="Google Shape;12607;p13"/>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8" name="Google Shape;12608;p13"/>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9" name="Google Shape;12609;p13"/>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0" name="Google Shape;12610;p13"/>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1" name="Google Shape;12611;p13"/>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2" name="Google Shape;12612;p13"/>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3" name="Google Shape;12613;p13"/>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4" name="Google Shape;12614;p13"/>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5" name="Google Shape;12615;p13"/>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6" name="Google Shape;12616;p13"/>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7" name="Google Shape;12617;p13"/>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8" name="Google Shape;12618;p13"/>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9" name="Google Shape;12619;p13"/>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0" name="Google Shape;12620;p13"/>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1" name="Google Shape;12621;p13"/>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2" name="Google Shape;12622;p13"/>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3" name="Google Shape;12623;p13"/>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4" name="Google Shape;12624;p13"/>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5" name="Google Shape;12625;p13"/>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6" name="Google Shape;12626;p13"/>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7" name="Google Shape;12627;p13"/>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8" name="Google Shape;12628;p13"/>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9" name="Google Shape;12629;p13"/>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0" name="Google Shape;12630;p13"/>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1" name="Google Shape;12631;p13"/>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2" name="Google Shape;12632;p13"/>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3" name="Google Shape;12633;p13"/>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4" name="Google Shape;12634;p13"/>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5" name="Google Shape;12635;p13"/>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6" name="Google Shape;12636;p13"/>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7" name="Google Shape;12637;p13"/>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8" name="Google Shape;12638;p13"/>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9" name="Google Shape;12639;p13"/>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0" name="Google Shape;12640;p13"/>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1" name="Google Shape;12641;p13"/>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2" name="Google Shape;12642;p13"/>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3" name="Google Shape;12643;p13"/>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4" name="Google Shape;12644;p13"/>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5" name="Google Shape;12645;p13"/>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6" name="Google Shape;12646;p13"/>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7" name="Google Shape;12647;p13"/>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8" name="Google Shape;12648;p13"/>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9" name="Google Shape;12649;p13"/>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0" name="Google Shape;12650;p13"/>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1" name="Google Shape;12651;p13"/>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2" name="Google Shape;12652;p13"/>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3" name="Google Shape;12653;p13"/>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4" name="Google Shape;12654;p13"/>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5" name="Google Shape;12655;p13"/>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6" name="Google Shape;12656;p13"/>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7" name="Google Shape;12657;p13"/>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8" name="Google Shape;12658;p13"/>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9" name="Google Shape;12659;p13"/>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0" name="Google Shape;12660;p13"/>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1" name="Google Shape;12661;p13"/>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2" name="Google Shape;12662;p13"/>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3" name="Google Shape;12663;p13"/>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4" name="Google Shape;12664;p13"/>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5" name="Google Shape;12665;p13"/>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6" name="Google Shape;12666;p13"/>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7" name="Google Shape;12667;p13"/>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8" name="Google Shape;12668;p13"/>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9" name="Google Shape;12669;p13"/>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0" name="Google Shape;12670;p13"/>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1" name="Google Shape;12671;p13"/>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2" name="Google Shape;12672;p13"/>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3" name="Google Shape;12673;p13"/>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4" name="Google Shape;12674;p13"/>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5" name="Google Shape;12675;p13"/>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6" name="Google Shape;12676;p13"/>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7" name="Google Shape;12677;p13"/>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8" name="Google Shape;12678;p13"/>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9" name="Google Shape;12679;p13"/>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0" name="Google Shape;12680;p13"/>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1" name="Google Shape;12681;p13"/>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2" name="Google Shape;12682;p13"/>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3" name="Google Shape;12683;p13"/>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4" name="Google Shape;12684;p13"/>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5" name="Google Shape;12685;p13"/>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6" name="Google Shape;12686;p13"/>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7" name="Google Shape;12687;p13"/>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8" name="Google Shape;12688;p13"/>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9" name="Google Shape;12689;p13"/>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0" name="Google Shape;12690;p13"/>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1" name="Google Shape;12691;p13"/>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2" name="Google Shape;12692;p13"/>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3" name="Google Shape;12693;p13"/>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4" name="Google Shape;12694;p13"/>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5" name="Google Shape;12695;p13"/>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6" name="Google Shape;12696;p13"/>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7" name="Google Shape;12697;p13"/>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8" name="Google Shape;12698;p13"/>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9" name="Google Shape;12699;p13"/>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0" name="Google Shape;12700;p13"/>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1" name="Google Shape;12701;p13"/>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2" name="Google Shape;12702;p13"/>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3" name="Google Shape;12703;p13"/>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4" name="Google Shape;12704;p13"/>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5" name="Google Shape;12705;p13"/>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6" name="Google Shape;12706;p13"/>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7" name="Google Shape;12707;p13"/>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8" name="Google Shape;12708;p13"/>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9" name="Google Shape;12709;p13"/>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0" name="Google Shape;12710;p13"/>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1" name="Google Shape;12711;p13"/>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2" name="Google Shape;12712;p13"/>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3" name="Google Shape;12713;p13"/>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4" name="Google Shape;12714;p13"/>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5" name="Google Shape;12715;p13"/>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6" name="Google Shape;12716;p13"/>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7" name="Google Shape;12717;p13"/>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8" name="Google Shape;12718;p13"/>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9" name="Google Shape;12719;p13"/>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0" name="Google Shape;12720;p13"/>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1" name="Google Shape;12721;p13"/>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2" name="Google Shape;12722;p13"/>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3" name="Google Shape;12723;p13"/>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4" name="Google Shape;12724;p13"/>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5" name="Google Shape;12725;p13"/>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6" name="Google Shape;12726;p13"/>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7" name="Google Shape;12727;p13"/>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8" name="Google Shape;12728;p13"/>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9" name="Google Shape;12729;p13"/>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0" name="Google Shape;12730;p13"/>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1" name="Google Shape;12731;p13"/>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2" name="Google Shape;12732;p13"/>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3" name="Google Shape;12733;p13"/>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4" name="Google Shape;12734;p13"/>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5" name="Google Shape;12735;p13"/>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6" name="Google Shape;12736;p13"/>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7" name="Google Shape;12737;p13"/>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8" name="Google Shape;12738;p13"/>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9" name="Google Shape;12739;p13"/>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0" name="Google Shape;12740;p13"/>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1" name="Google Shape;12741;p13"/>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2" name="Google Shape;12742;p13"/>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3" name="Google Shape;12743;p13"/>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4" name="Google Shape;12744;p13"/>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5" name="Google Shape;12745;p13"/>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6" name="Google Shape;12746;p13"/>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7" name="Google Shape;12747;p13"/>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8" name="Google Shape;12748;p13"/>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9" name="Google Shape;12749;p13"/>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0" name="Google Shape;12750;p13"/>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1" name="Google Shape;12751;p13"/>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2" name="Google Shape;12752;p13"/>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3" name="Google Shape;12753;p13"/>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4" name="Google Shape;12754;p13"/>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5" name="Google Shape;12755;p13"/>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6" name="Google Shape;12756;p13"/>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7" name="Google Shape;12757;p13"/>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8" name="Google Shape;12758;p13"/>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9" name="Google Shape;12759;p13"/>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0" name="Google Shape;12760;p13"/>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1" name="Google Shape;12761;p13"/>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2" name="Google Shape;12762;p13"/>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3" name="Google Shape;12763;p13"/>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4" name="Google Shape;12764;p13"/>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5" name="Google Shape;12765;p13"/>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6" name="Google Shape;12766;p13"/>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7" name="Google Shape;12767;p13"/>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8" name="Google Shape;12768;p13"/>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9" name="Google Shape;12769;p13"/>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0" name="Google Shape;12770;p13"/>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1" name="Google Shape;12771;p13"/>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2" name="Google Shape;12772;p13"/>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3" name="Google Shape;12773;p13"/>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4" name="Google Shape;12774;p13"/>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5" name="Google Shape;12775;p13"/>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6" name="Google Shape;12776;p13"/>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7" name="Google Shape;12777;p13"/>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8" name="Google Shape;12778;p13"/>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9" name="Google Shape;12779;p13"/>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0" name="Google Shape;12780;p13"/>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1" name="Google Shape;12781;p13"/>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2" name="Google Shape;12782;p13"/>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3" name="Google Shape;12783;p13"/>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4" name="Google Shape;12784;p13"/>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5" name="Google Shape;12785;p13"/>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6" name="Google Shape;12786;p13"/>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7" name="Google Shape;12787;p13"/>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8" name="Google Shape;12788;p13"/>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9" name="Google Shape;12789;p13"/>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0" name="Google Shape;12790;p13"/>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1" name="Google Shape;12791;p13"/>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2" name="Google Shape;12792;p13"/>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3" name="Google Shape;12793;p13"/>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4" name="Google Shape;12794;p13"/>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5" name="Google Shape;12795;p13"/>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6" name="Google Shape;12796;p13"/>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7" name="Google Shape;12797;p13"/>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8" name="Google Shape;12798;p13"/>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9" name="Google Shape;12799;p13"/>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0" name="Google Shape;12800;p13"/>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1" name="Google Shape;12801;p13"/>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2" name="Google Shape;12802;p13"/>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3" name="Google Shape;12803;p13"/>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4" name="Google Shape;12804;p13"/>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5" name="Google Shape;12805;p13"/>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6" name="Google Shape;12806;p13"/>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7" name="Google Shape;12807;p13"/>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8" name="Google Shape;12808;p13"/>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9" name="Google Shape;12809;p13"/>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0" name="Google Shape;12810;p13"/>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1" name="Google Shape;12811;p13"/>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2" name="Google Shape;12812;p13"/>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3" name="Google Shape;12813;p13"/>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4" name="Google Shape;12814;p13"/>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5" name="Google Shape;12815;p13"/>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6" name="Google Shape;12816;p13"/>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7" name="Google Shape;12817;p13"/>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8" name="Google Shape;12818;p13"/>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9" name="Google Shape;12819;p13"/>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0" name="Google Shape;12820;p13"/>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1" name="Google Shape;12821;p13"/>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2" name="Google Shape;12822;p13"/>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3" name="Google Shape;12823;p13"/>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4" name="Google Shape;12824;p13"/>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5" name="Google Shape;12825;p13"/>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6" name="Google Shape;12826;p13"/>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7" name="Google Shape;12827;p13"/>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8" name="Google Shape;12828;p13"/>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9" name="Google Shape;12829;p13"/>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0" name="Google Shape;12830;p13"/>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1" name="Google Shape;12831;p13"/>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2" name="Google Shape;12832;p13"/>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3" name="Google Shape;12833;p13"/>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4" name="Google Shape;12834;p13"/>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5" name="Google Shape;12835;p13"/>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6" name="Google Shape;12836;p13"/>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7" name="Google Shape;12837;p13"/>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8" name="Google Shape;12838;p13"/>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9" name="Google Shape;12839;p13"/>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0" name="Google Shape;12840;p13"/>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1" name="Google Shape;12841;p13"/>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2" name="Google Shape;12842;p13"/>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3" name="Google Shape;12843;p13"/>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4" name="Google Shape;12844;p13"/>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5" name="Google Shape;12845;p13"/>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6" name="Google Shape;12846;p13"/>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7" name="Google Shape;12847;p13"/>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8" name="Google Shape;12848;p13"/>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9" name="Google Shape;12849;p13"/>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0" name="Google Shape;12850;p13"/>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1" name="Google Shape;12851;p13"/>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2" name="Google Shape;12852;p13"/>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3" name="Google Shape;12853;p13"/>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4" name="Google Shape;12854;p13"/>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5" name="Google Shape;12855;p13"/>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6" name="Google Shape;12856;p13"/>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7" name="Google Shape;12857;p13"/>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8" name="Google Shape;12858;p13"/>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9" name="Google Shape;12859;p13"/>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0" name="Google Shape;12860;p13"/>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1" name="Google Shape;12861;p13"/>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2" name="Google Shape;12862;p13"/>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3" name="Google Shape;12863;p13"/>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4" name="Google Shape;12864;p13"/>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5" name="Google Shape;12865;p13"/>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6" name="Google Shape;12866;p13"/>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7" name="Google Shape;12867;p13"/>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8" name="Google Shape;12868;p13"/>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9" name="Google Shape;12869;p13"/>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0" name="Google Shape;12870;p13"/>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1" name="Google Shape;12871;p13"/>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2" name="Google Shape;12872;p13"/>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3" name="Google Shape;12873;p13"/>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4" name="Google Shape;12874;p13"/>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5" name="Google Shape;12875;p13"/>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6" name="Google Shape;12876;p13"/>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7" name="Google Shape;12877;p13"/>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8" name="Google Shape;12878;p13"/>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9" name="Google Shape;12879;p13"/>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0" name="Google Shape;12880;p13"/>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1" name="Google Shape;12881;p13"/>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2" name="Google Shape;12882;p13"/>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3" name="Google Shape;12883;p13"/>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4" name="Google Shape;12884;p13"/>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5" name="Google Shape;12885;p13"/>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6" name="Google Shape;12886;p13"/>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7" name="Google Shape;12887;p13"/>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8" name="Google Shape;12888;p13"/>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9" name="Google Shape;12889;p13"/>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0" name="Google Shape;12890;p13"/>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1" name="Google Shape;12891;p13"/>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2" name="Google Shape;12892;p13"/>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3" name="Google Shape;12893;p13"/>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4" name="Google Shape;12894;p13"/>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5" name="Google Shape;12895;p13"/>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6" name="Google Shape;12896;p13"/>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7" name="Google Shape;12897;p13"/>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8" name="Google Shape;12898;p13"/>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9" name="Google Shape;12899;p13"/>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0" name="Google Shape;12900;p13"/>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1" name="Google Shape;12901;p13"/>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2" name="Google Shape;12902;p13"/>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3" name="Google Shape;12903;p13"/>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4" name="Google Shape;12904;p13"/>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5" name="Google Shape;12905;p13"/>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6" name="Google Shape;12906;p13"/>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7" name="Google Shape;12907;p13"/>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8" name="Google Shape;12908;p13"/>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9" name="Google Shape;12909;p13"/>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0" name="Google Shape;12910;p13"/>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1" name="Google Shape;12911;p13"/>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2" name="Google Shape;12912;p13"/>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3" name="Google Shape;12913;p13"/>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4" name="Google Shape;12914;p13"/>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5" name="Google Shape;12915;p13"/>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6" name="Google Shape;12916;p13"/>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7" name="Google Shape;12917;p13"/>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8" name="Google Shape;12918;p13"/>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9" name="Google Shape;12919;p13"/>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0" name="Google Shape;12920;p13"/>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1" name="Google Shape;12921;p13"/>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2" name="Google Shape;12922;p13"/>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3" name="Google Shape;12923;p13"/>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4" name="Google Shape;12924;p13"/>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5" name="Google Shape;12925;p13"/>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6" name="Google Shape;12926;p13"/>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7" name="Google Shape;12927;p13"/>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8" name="Google Shape;12928;p13"/>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9" name="Google Shape;12929;p13"/>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0" name="Google Shape;12930;p13"/>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1" name="Google Shape;12931;p13"/>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2" name="Google Shape;12932;p13"/>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3" name="Google Shape;12933;p13"/>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4" name="Google Shape;12934;p13"/>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5" name="Google Shape;12935;p13"/>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6" name="Google Shape;12936;p13"/>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7" name="Google Shape;12937;p13"/>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8" name="Google Shape;12938;p13"/>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9" name="Google Shape;12939;p13"/>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0" name="Google Shape;12940;p13"/>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1" name="Google Shape;12941;p13"/>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2" name="Google Shape;12942;p13"/>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3" name="Google Shape;12943;p13"/>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4" name="Google Shape;12944;p13"/>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5" name="Google Shape;12945;p13"/>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6" name="Google Shape;12946;p13"/>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7" name="Google Shape;12947;p13"/>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8" name="Google Shape;12948;p13"/>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9" name="Google Shape;12949;p13"/>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0" name="Google Shape;12950;p13"/>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1" name="Google Shape;12951;p13"/>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2" name="Google Shape;12952;p13"/>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3" name="Google Shape;12953;p13"/>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4" name="Google Shape;12954;p13"/>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5" name="Google Shape;12955;p13"/>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6" name="Google Shape;12956;p13"/>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7" name="Google Shape;12957;p13"/>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8" name="Google Shape;12958;p13"/>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9" name="Google Shape;12959;p13"/>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0" name="Google Shape;12960;p13"/>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1" name="Google Shape;12961;p13"/>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2" name="Google Shape;12962;p13"/>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3" name="Google Shape;12963;p13"/>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4" name="Google Shape;12964;p13"/>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5" name="Google Shape;12965;p13"/>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6" name="Google Shape;12966;p13"/>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7" name="Google Shape;12967;p13"/>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8" name="Google Shape;12968;p13"/>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9" name="Google Shape;12969;p13"/>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0" name="Google Shape;12970;p13"/>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1" name="Google Shape;12971;p13"/>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2" name="Google Shape;12972;p13"/>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3" name="Google Shape;12973;p13"/>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4" name="Google Shape;12974;p13"/>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5" name="Google Shape;12975;p13"/>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6" name="Google Shape;12976;p13"/>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7" name="Google Shape;12977;p13"/>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8" name="Google Shape;12978;p13"/>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9" name="Google Shape;12979;p13"/>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0" name="Google Shape;12980;p13"/>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1" name="Google Shape;12981;p13"/>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2" name="Google Shape;12982;p13"/>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3" name="Google Shape;12983;p13"/>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4" name="Google Shape;12984;p13"/>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5" name="Google Shape;12985;p13"/>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6" name="Google Shape;12986;p13"/>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7" name="Google Shape;12987;p13"/>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8" name="Google Shape;12988;p13"/>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9" name="Google Shape;12989;p13"/>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0" name="Google Shape;12990;p13"/>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1" name="Google Shape;12991;p13"/>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2" name="Google Shape;12992;p13"/>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3" name="Google Shape;12993;p13"/>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4" name="Google Shape;12994;p13"/>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5" name="Google Shape;12995;p13"/>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6" name="Google Shape;12996;p13"/>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7" name="Google Shape;12997;p13"/>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8" name="Google Shape;12998;p13"/>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9" name="Google Shape;12999;p13"/>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0" name="Google Shape;13000;p13"/>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1" name="Google Shape;13001;p13"/>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2" name="Google Shape;13002;p13"/>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3" name="Google Shape;13003;p13"/>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4" name="Google Shape;13004;p13"/>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5" name="Google Shape;13005;p13"/>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6" name="Google Shape;13006;p13"/>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7" name="Google Shape;13007;p13"/>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8" name="Google Shape;13008;p13"/>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9" name="Google Shape;13009;p13"/>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0" name="Google Shape;13010;p13"/>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1" name="Google Shape;13011;p13"/>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2" name="Google Shape;13012;p13"/>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3" name="Google Shape;13013;p13"/>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4" name="Google Shape;13014;p13"/>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5" name="Google Shape;13015;p13"/>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6" name="Google Shape;13016;p13"/>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7" name="Google Shape;13017;p13"/>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8" name="Google Shape;13018;p13"/>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9" name="Google Shape;13019;p13"/>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0" name="Google Shape;13020;p13"/>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1" name="Google Shape;13021;p13"/>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2" name="Google Shape;13022;p13"/>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3" name="Google Shape;13023;p13"/>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4" name="Google Shape;13024;p13"/>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5" name="Google Shape;13025;p13"/>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6" name="Google Shape;13026;p13"/>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7" name="Google Shape;13027;p13"/>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8" name="Google Shape;13028;p13"/>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9" name="Google Shape;13029;p13"/>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0" name="Google Shape;13030;p13"/>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1" name="Google Shape;13031;p13"/>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2" name="Google Shape;13032;p13"/>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3" name="Google Shape;13033;p13"/>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4" name="Google Shape;13034;p13"/>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5" name="Google Shape;13035;p13"/>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6" name="Google Shape;13036;p13"/>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7" name="Google Shape;13037;p13"/>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8" name="Google Shape;13038;p13"/>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9" name="Google Shape;13039;p13"/>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0" name="Google Shape;13040;p13"/>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1" name="Google Shape;13041;p13"/>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2" name="Google Shape;13042;p13"/>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3" name="Google Shape;13043;p13"/>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4" name="Google Shape;13044;p13"/>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5" name="Google Shape;13045;p13"/>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6" name="Google Shape;13046;p13"/>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7" name="Google Shape;13047;p13"/>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8" name="Google Shape;13048;p13"/>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9" name="Google Shape;13049;p13"/>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0" name="Google Shape;13050;p13"/>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1" name="Google Shape;13051;p13"/>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2" name="Google Shape;13052;p13"/>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3" name="Google Shape;13053;p13"/>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4" name="Google Shape;13054;p13"/>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5" name="Google Shape;13055;p13"/>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6" name="Google Shape;13056;p13"/>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7" name="Google Shape;13057;p13"/>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8" name="Google Shape;13058;p13"/>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9" name="Google Shape;13059;p13"/>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0" name="Google Shape;13060;p13"/>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1" name="Google Shape;13061;p13"/>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2" name="Google Shape;13062;p13"/>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3" name="Google Shape;13063;p13"/>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4" name="Google Shape;13064;p13"/>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5" name="Google Shape;13065;p13"/>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6" name="Google Shape;13066;p13"/>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7" name="Google Shape;13067;p13"/>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8" name="Google Shape;13068;p13"/>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9" name="Google Shape;13069;p13"/>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0" name="Google Shape;13070;p13"/>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1" name="Google Shape;13071;p13"/>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2" name="Google Shape;13072;p13"/>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3" name="Google Shape;13073;p13"/>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4" name="Google Shape;13074;p13"/>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5" name="Google Shape;13075;p13"/>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6" name="Google Shape;13076;p13"/>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7" name="Google Shape;13077;p13"/>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8" name="Google Shape;13078;p13"/>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9" name="Google Shape;13079;p13"/>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0" name="Google Shape;13080;p13"/>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1" name="Google Shape;13081;p13"/>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2" name="Google Shape;13082;p13"/>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3" name="Google Shape;13083;p13"/>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4" name="Google Shape;13084;p13"/>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5" name="Google Shape;13085;p13"/>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6" name="Google Shape;13086;p13"/>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7" name="Google Shape;13087;p13"/>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8" name="Google Shape;13088;p13"/>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9" name="Google Shape;13089;p13"/>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0" name="Google Shape;13090;p13"/>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1" name="Google Shape;13091;p13"/>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2" name="Google Shape;13092;p13"/>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3" name="Google Shape;13093;p13"/>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4" name="Google Shape;13094;p13"/>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5" name="Google Shape;13095;p13"/>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6" name="Google Shape;13096;p13"/>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7" name="Google Shape;13097;p13"/>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8" name="Google Shape;13098;p13"/>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9" name="Google Shape;13099;p13"/>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0" name="Google Shape;13100;p13"/>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1" name="Google Shape;13101;p13"/>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2" name="Google Shape;13102;p13"/>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3" name="Google Shape;13103;p13"/>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4" name="Google Shape;13104;p13"/>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5" name="Google Shape;13105;p13"/>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6" name="Google Shape;13106;p13"/>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7" name="Google Shape;13107;p13"/>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8" name="Google Shape;13108;p13"/>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9" name="Google Shape;13109;p13"/>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0" name="Google Shape;13110;p13"/>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1" name="Google Shape;13111;p13"/>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2" name="Google Shape;13112;p13"/>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3" name="Google Shape;13113;p13"/>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4" name="Google Shape;13114;p13"/>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5" name="Google Shape;13115;p13"/>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6" name="Google Shape;13116;p13"/>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7" name="Google Shape;13117;p13"/>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8" name="Google Shape;13118;p13"/>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9" name="Google Shape;13119;p13"/>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0" name="Google Shape;13120;p13"/>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1" name="Google Shape;13121;p13"/>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2" name="Google Shape;13122;p13"/>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3" name="Google Shape;13123;p13"/>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4" name="Google Shape;13124;p13"/>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5" name="Google Shape;13125;p13"/>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6" name="Google Shape;13126;p13"/>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7" name="Google Shape;13127;p13"/>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8" name="Google Shape;13128;p13"/>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9" name="Google Shape;13129;p13"/>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0" name="Google Shape;13130;p13"/>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1" name="Google Shape;13131;p13"/>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2" name="Google Shape;13132;p13"/>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3" name="Google Shape;13133;p13"/>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4" name="Google Shape;13134;p13"/>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5" name="Google Shape;13135;p13"/>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6" name="Google Shape;13136;p13"/>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7" name="Google Shape;13137;p13"/>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8" name="Google Shape;13138;p13"/>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9" name="Google Shape;13139;p13"/>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0" name="Google Shape;13140;p13"/>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1" name="Google Shape;13141;p13"/>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2" name="Google Shape;13142;p13"/>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3" name="Google Shape;13143;p13"/>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4" name="Google Shape;13144;p13"/>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5" name="Google Shape;13145;p13"/>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6" name="Google Shape;13146;p13"/>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7" name="Google Shape;13147;p13"/>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8" name="Google Shape;13148;p13"/>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9" name="Google Shape;13149;p13"/>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0" name="Google Shape;13150;p13"/>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1" name="Google Shape;13151;p13"/>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2" name="Google Shape;13152;p13"/>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3" name="Google Shape;13153;p13"/>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4" name="Google Shape;13154;p13"/>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5" name="Google Shape;13155;p13"/>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6" name="Google Shape;13156;p13"/>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7" name="Google Shape;13157;p13"/>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8" name="Google Shape;13158;p13"/>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9" name="Google Shape;13159;p13"/>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0" name="Google Shape;13160;p13"/>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1" name="Google Shape;13161;p13"/>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2" name="Google Shape;13162;p13"/>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3" name="Google Shape;13163;p13"/>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4" name="Google Shape;13164;p13"/>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5" name="Google Shape;13165;p13"/>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6" name="Google Shape;13166;p13"/>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7" name="Google Shape;13167;p13"/>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8" name="Google Shape;13168;p13"/>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9" name="Google Shape;13169;p13"/>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0" name="Google Shape;13170;p13"/>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1" name="Google Shape;13171;p13"/>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2" name="Google Shape;13172;p13"/>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3" name="Google Shape;13173;p13"/>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4" name="Google Shape;13174;p13"/>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5" name="Google Shape;13175;p13"/>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6" name="Google Shape;13176;p13"/>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7" name="Google Shape;13177;p13"/>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8" name="Google Shape;13178;p13"/>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9" name="Google Shape;13179;p13"/>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0" name="Google Shape;13180;p13"/>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1" name="Google Shape;13181;p13"/>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2" name="Google Shape;13182;p13"/>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3" name="Google Shape;13183;p13"/>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4" name="Google Shape;13184;p13"/>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5" name="Google Shape;13185;p13"/>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6" name="Google Shape;13186;p13"/>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7" name="Google Shape;13187;p13"/>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8" name="Google Shape;13188;p13"/>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9" name="Google Shape;13189;p13"/>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0" name="Google Shape;13190;p13"/>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1" name="Google Shape;13191;p13"/>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2" name="Google Shape;13192;p13"/>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3" name="Google Shape;13193;p13"/>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4" name="Google Shape;13194;p13"/>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5" name="Google Shape;13195;p13"/>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6" name="Google Shape;13196;p13"/>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7" name="Google Shape;13197;p13"/>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8" name="Google Shape;13198;p13"/>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9" name="Google Shape;13199;p13"/>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0" name="Google Shape;13200;p13"/>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1" name="Google Shape;13201;p13"/>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2" name="Google Shape;13202;p13"/>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3" name="Google Shape;13203;p13"/>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4" name="Google Shape;13204;p13"/>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5" name="Google Shape;13205;p13"/>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6" name="Google Shape;13206;p13"/>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7" name="Google Shape;13207;p13"/>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8" name="Google Shape;13208;p13"/>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9" name="Google Shape;13209;p13"/>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0" name="Google Shape;13210;p13"/>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1" name="Google Shape;13211;p13"/>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2" name="Google Shape;13212;p13"/>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3" name="Google Shape;13213;p13"/>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4" name="Google Shape;13214;p13"/>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5" name="Google Shape;13215;p13"/>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6" name="Google Shape;13216;p13"/>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7" name="Google Shape;13217;p13"/>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8" name="Google Shape;13218;p13"/>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9" name="Google Shape;13219;p13"/>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0" name="Google Shape;13220;p13"/>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1" name="Google Shape;13221;p13"/>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2" name="Google Shape;13222;p13"/>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3" name="Google Shape;13223;p13"/>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4" name="Google Shape;13224;p13"/>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5" name="Google Shape;13225;p13"/>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6" name="Google Shape;13226;p13"/>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7" name="Google Shape;13227;p13"/>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8" name="Google Shape;13228;p13"/>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9" name="Google Shape;13229;p13"/>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0" name="Google Shape;13230;p13"/>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1" name="Google Shape;13231;p13"/>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2" name="Google Shape;13232;p13"/>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3" name="Google Shape;13233;p13"/>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4" name="Google Shape;13234;p13"/>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5" name="Google Shape;13235;p13"/>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6" name="Google Shape;13236;p13"/>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7" name="Google Shape;13237;p13"/>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8" name="Google Shape;13238;p13"/>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9" name="Google Shape;13239;p13"/>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0" name="Google Shape;13240;p13"/>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1" name="Google Shape;13241;p13"/>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2" name="Google Shape;13242;p13"/>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3" name="Google Shape;13243;p13"/>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4" name="Google Shape;13244;p13"/>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5" name="Google Shape;13245;p13"/>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6" name="Google Shape;13246;p13"/>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7" name="Google Shape;13247;p13"/>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8" name="Google Shape;13248;p13"/>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9" name="Google Shape;13249;p13"/>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0" name="Google Shape;13250;p13"/>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1" name="Google Shape;13251;p13"/>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2" name="Google Shape;13252;p13"/>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3" name="Google Shape;13253;p13"/>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4" name="Google Shape;13254;p13"/>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5" name="Google Shape;13255;p13"/>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6" name="Google Shape;13256;p13"/>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7" name="Google Shape;13257;p13"/>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8" name="Google Shape;13258;p13"/>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9" name="Google Shape;13259;p13"/>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0" name="Google Shape;13260;p13"/>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1" name="Google Shape;13261;p13"/>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2" name="Google Shape;13262;p13"/>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3" name="Google Shape;13263;p13"/>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4" name="Google Shape;13264;p13"/>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5" name="Google Shape;13265;p13"/>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6" name="Google Shape;13266;p13"/>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7" name="Google Shape;13267;p13"/>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8" name="Google Shape;13268;p13"/>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9" name="Google Shape;13269;p13"/>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0" name="Google Shape;13270;p13"/>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1" name="Google Shape;13271;p13"/>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2" name="Google Shape;13272;p13"/>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3" name="Google Shape;13273;p13"/>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4" name="Google Shape;13274;p13"/>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5" name="Google Shape;13275;p13"/>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6" name="Google Shape;13276;p13"/>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7" name="Google Shape;13277;p13"/>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8" name="Google Shape;13278;p13"/>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9" name="Google Shape;13279;p13"/>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0" name="Google Shape;13280;p13"/>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1" name="Google Shape;13281;p13"/>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2" name="Google Shape;13282;p13"/>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3" name="Google Shape;13283;p13"/>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4" name="Google Shape;13284;p13"/>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5" name="Google Shape;13285;p13"/>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6" name="Google Shape;13286;p13"/>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7" name="Google Shape;13287;p13"/>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8" name="Google Shape;13288;p13"/>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9" name="Google Shape;13289;p13"/>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0" name="Google Shape;13290;p13"/>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1" name="Google Shape;13291;p13"/>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2" name="Google Shape;13292;p13"/>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3" name="Google Shape;13293;p13"/>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4" name="Google Shape;13294;p13"/>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5" name="Google Shape;13295;p13"/>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6" name="Google Shape;13296;p13"/>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7" name="Google Shape;13297;p13"/>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8" name="Google Shape;13298;p13"/>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9" name="Google Shape;13299;p13"/>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0" name="Google Shape;13300;p13"/>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1" name="Google Shape;13301;p13"/>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2" name="Google Shape;13302;p13"/>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3" name="Google Shape;13303;p13"/>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4" name="Google Shape;13304;p13"/>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5" name="Google Shape;13305;p13"/>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6" name="Google Shape;13306;p13"/>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7" name="Google Shape;13307;p13"/>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8" name="Google Shape;13308;p13"/>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9" name="Google Shape;13309;p13"/>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0" name="Google Shape;13310;p13"/>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1" name="Google Shape;13311;p13"/>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2" name="Google Shape;13312;p13"/>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3" name="Google Shape;13313;p13"/>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4" name="Google Shape;13314;p13"/>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5" name="Google Shape;13315;p13"/>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6" name="Google Shape;13316;p13"/>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7" name="Google Shape;13317;p13"/>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8" name="Google Shape;13318;p13"/>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9" name="Google Shape;13319;p13"/>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0" name="Google Shape;13320;p13"/>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1" name="Google Shape;13321;p13"/>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2" name="Google Shape;13322;p13"/>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3" name="Google Shape;13323;p13"/>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4" name="Google Shape;13324;p13"/>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5" name="Google Shape;13325;p13"/>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6" name="Google Shape;13326;p13"/>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7" name="Google Shape;13327;p13"/>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8" name="Google Shape;13328;p13"/>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9" name="Google Shape;13329;p13"/>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0" name="Google Shape;13330;p13"/>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1" name="Google Shape;13331;p13"/>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2" name="Google Shape;13332;p13"/>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3" name="Google Shape;13333;p13"/>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4" name="Google Shape;13334;p13"/>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5" name="Google Shape;13335;p13"/>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6" name="Google Shape;13336;p13"/>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7" name="Google Shape;13337;p13"/>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8" name="Google Shape;13338;p13"/>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9" name="Google Shape;13339;p13"/>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0" name="Google Shape;13340;p13"/>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1" name="Google Shape;13341;p13"/>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2" name="Google Shape;13342;p13"/>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3" name="Google Shape;13343;p13"/>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4" name="Google Shape;13344;p13"/>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5" name="Google Shape;13345;p13"/>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6" name="Google Shape;13346;p13"/>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7" name="Google Shape;13347;p13"/>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8" name="Google Shape;13348;p13"/>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9" name="Google Shape;13349;p13"/>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0" name="Google Shape;13350;p13"/>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1" name="Google Shape;13351;p13"/>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2" name="Google Shape;13352;p13"/>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3" name="Google Shape;13353;p13"/>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4" name="Google Shape;13354;p13"/>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5" name="Google Shape;13355;p13"/>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6" name="Google Shape;13356;p13"/>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7" name="Google Shape;13357;p13"/>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8" name="Google Shape;13358;p13"/>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9" name="Google Shape;13359;p13"/>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0" name="Google Shape;13360;p13"/>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1" name="Google Shape;13361;p13"/>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2" name="Google Shape;13362;p13"/>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3" name="Google Shape;13363;p13"/>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4" name="Google Shape;13364;p13"/>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5" name="Google Shape;13365;p13"/>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6" name="Google Shape;13366;p13"/>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7" name="Google Shape;13367;p13"/>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8" name="Google Shape;13368;p13"/>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9" name="Google Shape;13369;p13"/>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0" name="Google Shape;13370;p13"/>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1" name="Google Shape;13371;p13"/>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2" name="Google Shape;13372;p13"/>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3" name="Google Shape;13373;p13"/>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4" name="Google Shape;13374;p13"/>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5" name="Google Shape;13375;p13"/>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6" name="Google Shape;13376;p13"/>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7" name="Google Shape;13377;p13"/>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8" name="Google Shape;13378;p13"/>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9" name="Google Shape;13379;p13"/>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0" name="Google Shape;13380;p13"/>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1" name="Google Shape;13381;p13"/>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2" name="Google Shape;13382;p13"/>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3" name="Google Shape;13383;p13"/>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4" name="Google Shape;13384;p13"/>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5" name="Google Shape;13385;p13"/>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6" name="Google Shape;13386;p13"/>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7" name="Google Shape;13387;p13"/>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8" name="Google Shape;13388;p13"/>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9" name="Google Shape;13389;p13"/>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0" name="Google Shape;13390;p13"/>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1" name="Google Shape;13391;p13"/>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2" name="Google Shape;13392;p13"/>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3" name="Google Shape;13393;p13"/>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4" name="Google Shape;13394;p13"/>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5" name="Google Shape;13395;p13"/>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6" name="Google Shape;13396;p13"/>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7" name="Google Shape;13397;p13"/>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8" name="Google Shape;13398;p13"/>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9" name="Google Shape;13399;p13"/>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0" name="Google Shape;13400;p13"/>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1" name="Google Shape;13401;p13"/>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2" name="Google Shape;13402;p13"/>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3" name="Google Shape;13403;p13"/>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4" name="Google Shape;13404;p13"/>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5" name="Google Shape;13405;p13"/>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6" name="Google Shape;13406;p13"/>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7" name="Google Shape;13407;p13"/>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8" name="Google Shape;13408;p13"/>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9" name="Google Shape;13409;p13"/>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0" name="Google Shape;13410;p13"/>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1" name="Google Shape;13411;p13"/>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2" name="Google Shape;13412;p13"/>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3" name="Google Shape;13413;p13"/>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4" name="Google Shape;13414;p13"/>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5" name="Google Shape;13415;p13"/>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6" name="Google Shape;13416;p13"/>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7" name="Google Shape;13417;p13"/>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8" name="Google Shape;13418;p13"/>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9" name="Google Shape;13419;p13"/>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0" name="Google Shape;13420;p13"/>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1" name="Google Shape;13421;p13"/>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2" name="Google Shape;13422;p13"/>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3" name="Google Shape;13423;p13"/>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4" name="Google Shape;13424;p13"/>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5" name="Google Shape;13425;p13"/>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6" name="Google Shape;13426;p13"/>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7" name="Google Shape;13427;p13"/>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8" name="Google Shape;13428;p13"/>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9" name="Google Shape;13429;p13"/>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0" name="Google Shape;13430;p13"/>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1" name="Google Shape;13431;p13"/>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2" name="Google Shape;13432;p13"/>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3" name="Google Shape;13433;p13"/>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4" name="Google Shape;13434;p13"/>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5" name="Google Shape;13435;p13"/>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6" name="Google Shape;13436;p13"/>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7" name="Google Shape;13437;p13"/>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8" name="Google Shape;13438;p13"/>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9" name="Google Shape;13439;p13"/>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0" name="Google Shape;13440;p13"/>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1" name="Google Shape;13441;p13"/>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2" name="Google Shape;13442;p13"/>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3" name="Google Shape;13443;p13"/>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4" name="Google Shape;13444;p13"/>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5" name="Google Shape;13445;p13"/>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6" name="Google Shape;13446;p13"/>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7" name="Google Shape;13447;p13"/>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8" name="Google Shape;13448;p13"/>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9" name="Google Shape;13449;p13"/>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0" name="Google Shape;13450;p13"/>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1" name="Google Shape;13451;p13"/>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2" name="Google Shape;13452;p13"/>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3" name="Google Shape;13453;p13"/>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4" name="Google Shape;13454;p13"/>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5" name="Google Shape;13455;p13"/>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6" name="Google Shape;13456;p13"/>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7" name="Google Shape;13457;p13"/>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8" name="Google Shape;13458;p13"/>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9" name="Google Shape;13459;p13"/>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0" name="Google Shape;13460;p13"/>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1" name="Google Shape;13461;p13"/>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2" name="Google Shape;13462;p13"/>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3" name="Google Shape;13463;p13"/>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4" name="Google Shape;13464;p13"/>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5" name="Google Shape;13465;p13"/>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6" name="Google Shape;13466;p13"/>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7" name="Google Shape;13467;p13"/>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8" name="Google Shape;13468;p13"/>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9" name="Google Shape;13469;p13"/>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0" name="Google Shape;13470;p13"/>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1" name="Google Shape;13471;p13"/>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2" name="Google Shape;13472;p13"/>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3" name="Google Shape;13473;p13"/>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4" name="Google Shape;13474;p13"/>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5" name="Google Shape;13475;p13"/>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6" name="Google Shape;13476;p13"/>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7" name="Google Shape;13477;p13"/>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8" name="Google Shape;13478;p13"/>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9" name="Google Shape;13479;p13"/>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0" name="Google Shape;13480;p13"/>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1" name="Google Shape;13481;p13"/>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2" name="Google Shape;13482;p13"/>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3" name="Google Shape;13483;p13"/>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4" name="Google Shape;13484;p13"/>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5" name="Google Shape;13485;p13"/>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6" name="Google Shape;13486;p13"/>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7" name="Google Shape;13487;p13"/>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8" name="Google Shape;13488;p13"/>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9" name="Google Shape;13489;p13"/>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0" name="Google Shape;13490;p13"/>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1" name="Google Shape;13491;p13"/>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2" name="Google Shape;13492;p13"/>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3" name="Google Shape;13493;p13"/>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4" name="Google Shape;13494;p13"/>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5" name="Google Shape;13495;p13"/>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6" name="Google Shape;13496;p13"/>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7" name="Google Shape;13497;p13"/>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8" name="Google Shape;13498;p13"/>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9" name="Google Shape;13499;p13"/>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0" name="Google Shape;13500;p13"/>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1" name="Google Shape;13501;p13"/>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2" name="Google Shape;13502;p13"/>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3" name="Google Shape;13503;p13"/>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4" name="Google Shape;13504;p13"/>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5" name="Google Shape;13505;p13"/>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6" name="Google Shape;13506;p13"/>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7" name="Google Shape;13507;p13"/>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8" name="Google Shape;13508;p13"/>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9" name="Google Shape;13509;p13"/>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0" name="Google Shape;13510;p13"/>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1" name="Google Shape;13511;p13"/>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2" name="Google Shape;13512;p13"/>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3" name="Google Shape;13513;p13"/>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4" name="Google Shape;13514;p13"/>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5" name="Google Shape;13515;p13"/>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6" name="Google Shape;13516;p13"/>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7" name="Google Shape;13517;p13"/>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8" name="Google Shape;13518;p13"/>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9" name="Google Shape;13519;p13"/>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0" name="Google Shape;13520;p13"/>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1" name="Google Shape;13521;p13"/>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2" name="Google Shape;13522;p13"/>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3" name="Google Shape;13523;p13"/>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4" name="Google Shape;13524;p13"/>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5" name="Google Shape;13525;p13"/>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6" name="Google Shape;13526;p13"/>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7" name="Google Shape;13527;p13"/>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8" name="Google Shape;13528;p13"/>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9" name="Google Shape;13529;p13"/>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0" name="Google Shape;13530;p13"/>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1" name="Google Shape;13531;p13"/>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2" name="Google Shape;13532;p13"/>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3" name="Google Shape;13533;p13"/>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4" name="Google Shape;13534;p13"/>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5" name="Google Shape;13535;p13"/>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6" name="Google Shape;13536;p13"/>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7" name="Google Shape;13537;p13"/>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8" name="Google Shape;13538;p13"/>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9" name="Google Shape;13539;p13"/>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0" name="Google Shape;13540;p13"/>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1" name="Google Shape;13541;p13"/>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2" name="Google Shape;13542;p13"/>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3" name="Google Shape;13543;p13"/>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4" name="Google Shape;13544;p13"/>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5" name="Google Shape;13545;p13"/>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6" name="Google Shape;13546;p13"/>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7" name="Google Shape;13547;p13"/>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8" name="Google Shape;13548;p13"/>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9" name="Google Shape;13549;p13"/>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550" name="Google Shape;13550;p13"/>
          <p:cNvSpPr txBox="1">
            <a:spLocks noGrp="1"/>
          </p:cNvSpPr>
          <p:nvPr>
            <p:ph type="title"/>
          </p:nvPr>
        </p:nvSpPr>
        <p:spPr>
          <a:xfrm>
            <a:off x="2984400" y="2308533"/>
            <a:ext cx="2238400" cy="64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13551" name="Google Shape;13551;p13"/>
          <p:cNvSpPr txBox="1">
            <a:spLocks noGrp="1"/>
          </p:cNvSpPr>
          <p:nvPr>
            <p:ph type="title" idx="2" hasCustomPrompt="1"/>
          </p:nvPr>
        </p:nvSpPr>
        <p:spPr>
          <a:xfrm>
            <a:off x="3253400" y="1728423"/>
            <a:ext cx="1700400" cy="791200"/>
          </a:xfrm>
          <a:prstGeom prst="rect">
            <a:avLst/>
          </a:prstGeom>
          <a:effectLst>
            <a:outerShdw dist="19050" dir="312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3000"/>
              <a:buNone/>
              <a:defRPr sz="4000">
                <a:solidFill>
                  <a:schemeClr val="l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552" name="Google Shape;13552;p13"/>
          <p:cNvSpPr txBox="1">
            <a:spLocks noGrp="1"/>
          </p:cNvSpPr>
          <p:nvPr>
            <p:ph type="subTitle" idx="1"/>
          </p:nvPr>
        </p:nvSpPr>
        <p:spPr>
          <a:xfrm>
            <a:off x="2546000" y="2846400"/>
            <a:ext cx="311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13553" name="Google Shape;13553;p13"/>
          <p:cNvSpPr txBox="1">
            <a:spLocks noGrp="1"/>
          </p:cNvSpPr>
          <p:nvPr>
            <p:ph type="title" idx="3"/>
          </p:nvPr>
        </p:nvSpPr>
        <p:spPr>
          <a:xfrm>
            <a:off x="7049400" y="2308535"/>
            <a:ext cx="2078000" cy="64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13554" name="Google Shape;13554;p13"/>
          <p:cNvSpPr txBox="1">
            <a:spLocks noGrp="1"/>
          </p:cNvSpPr>
          <p:nvPr>
            <p:ph type="title" idx="4" hasCustomPrompt="1"/>
          </p:nvPr>
        </p:nvSpPr>
        <p:spPr>
          <a:xfrm>
            <a:off x="7238200" y="1728423"/>
            <a:ext cx="1700400" cy="791200"/>
          </a:xfrm>
          <a:prstGeom prst="rect">
            <a:avLst/>
          </a:prstGeom>
          <a:effectLst>
            <a:outerShdw dist="19050" dir="312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3000"/>
              <a:buNone/>
              <a:defRPr sz="4000">
                <a:solidFill>
                  <a:schemeClr val="l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555" name="Google Shape;13555;p13"/>
          <p:cNvSpPr txBox="1">
            <a:spLocks noGrp="1"/>
          </p:cNvSpPr>
          <p:nvPr>
            <p:ph type="subTitle" idx="5"/>
          </p:nvPr>
        </p:nvSpPr>
        <p:spPr>
          <a:xfrm>
            <a:off x="6530800" y="2846400"/>
            <a:ext cx="311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13556" name="Google Shape;13556;p13"/>
          <p:cNvSpPr txBox="1">
            <a:spLocks noGrp="1"/>
          </p:cNvSpPr>
          <p:nvPr>
            <p:ph type="title" idx="6"/>
          </p:nvPr>
        </p:nvSpPr>
        <p:spPr>
          <a:xfrm>
            <a:off x="2984400" y="4607967"/>
            <a:ext cx="2238400" cy="64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13557" name="Google Shape;13557;p13"/>
          <p:cNvSpPr txBox="1">
            <a:spLocks noGrp="1"/>
          </p:cNvSpPr>
          <p:nvPr>
            <p:ph type="title" idx="7" hasCustomPrompt="1"/>
          </p:nvPr>
        </p:nvSpPr>
        <p:spPr>
          <a:xfrm>
            <a:off x="3253400" y="4027844"/>
            <a:ext cx="1700400" cy="791200"/>
          </a:xfrm>
          <a:prstGeom prst="rect">
            <a:avLst/>
          </a:prstGeom>
          <a:effectLst>
            <a:outerShdw dist="19050" dir="312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3000"/>
              <a:buNone/>
              <a:defRPr sz="4000">
                <a:solidFill>
                  <a:schemeClr val="l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558" name="Google Shape;13558;p13"/>
          <p:cNvSpPr txBox="1">
            <a:spLocks noGrp="1"/>
          </p:cNvSpPr>
          <p:nvPr>
            <p:ph type="subTitle" idx="8"/>
          </p:nvPr>
        </p:nvSpPr>
        <p:spPr>
          <a:xfrm>
            <a:off x="2546000" y="5152000"/>
            <a:ext cx="311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13559" name="Google Shape;13559;p13"/>
          <p:cNvSpPr txBox="1">
            <a:spLocks noGrp="1"/>
          </p:cNvSpPr>
          <p:nvPr>
            <p:ph type="title" idx="9"/>
          </p:nvPr>
        </p:nvSpPr>
        <p:spPr>
          <a:xfrm>
            <a:off x="7049400" y="4607967"/>
            <a:ext cx="2078000" cy="64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13560" name="Google Shape;13560;p13"/>
          <p:cNvSpPr txBox="1">
            <a:spLocks noGrp="1"/>
          </p:cNvSpPr>
          <p:nvPr>
            <p:ph type="title" idx="13" hasCustomPrompt="1"/>
          </p:nvPr>
        </p:nvSpPr>
        <p:spPr>
          <a:xfrm>
            <a:off x="7238200" y="4027844"/>
            <a:ext cx="1700400" cy="791200"/>
          </a:xfrm>
          <a:prstGeom prst="rect">
            <a:avLst/>
          </a:prstGeom>
          <a:effectLst>
            <a:outerShdw dist="19050" dir="312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3000"/>
              <a:buNone/>
              <a:defRPr sz="4000">
                <a:solidFill>
                  <a:schemeClr val="l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561" name="Google Shape;13561;p13"/>
          <p:cNvSpPr txBox="1">
            <a:spLocks noGrp="1"/>
          </p:cNvSpPr>
          <p:nvPr>
            <p:ph type="subTitle" idx="14"/>
          </p:nvPr>
        </p:nvSpPr>
        <p:spPr>
          <a:xfrm>
            <a:off x="6530800" y="5152000"/>
            <a:ext cx="311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sp>
        <p:nvSpPr>
          <p:cNvPr id="13562" name="Google Shape;13562;p13"/>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63" name="Google Shape;13563;p13"/>
          <p:cNvSpPr txBox="1">
            <a:spLocks noGrp="1"/>
          </p:cNvSpPr>
          <p:nvPr>
            <p:ph type="title" idx="15"/>
          </p:nvPr>
        </p:nvSpPr>
        <p:spPr>
          <a:xfrm>
            <a:off x="960000" y="593367"/>
            <a:ext cx="10272000" cy="943200"/>
          </a:xfrm>
          <a:prstGeom prst="rect">
            <a:avLst/>
          </a:prstGeom>
          <a:effectLst>
            <a:outerShdw dist="19050" dir="366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lt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r>
              <a:rPr lang="en-US"/>
              <a:t>Click to edit Master title style</a:t>
            </a:r>
            <a:endParaRPr/>
          </a:p>
        </p:txBody>
      </p:sp>
    </p:spTree>
    <p:extLst>
      <p:ext uri="{BB962C8B-B14F-4D97-AF65-F5344CB8AC3E}">
        <p14:creationId xmlns:p14="http://schemas.microsoft.com/office/powerpoint/2010/main" val="31099692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dk2"/>
        </a:solidFill>
        <a:effectLst/>
      </p:bgPr>
    </p:bg>
    <p:spTree>
      <p:nvGrpSpPr>
        <p:cNvPr id="1" name="Shape 13564"/>
        <p:cNvGrpSpPr/>
        <p:nvPr/>
      </p:nvGrpSpPr>
      <p:grpSpPr>
        <a:xfrm>
          <a:off x="0" y="0"/>
          <a:ext cx="0" cy="0"/>
          <a:chOff x="0" y="0"/>
          <a:chExt cx="0" cy="0"/>
        </a:xfrm>
      </p:grpSpPr>
      <p:sp>
        <p:nvSpPr>
          <p:cNvPr id="13565" name="Google Shape;13565;p14"/>
          <p:cNvSpPr/>
          <p:nvPr/>
        </p:nvSpPr>
        <p:spPr>
          <a:xfrm>
            <a:off x="433533" y="277476"/>
            <a:ext cx="11324800" cy="6303200"/>
          </a:xfrm>
          <a:prstGeom prst="rect">
            <a:avLst/>
          </a:prstGeom>
          <a:noFill/>
          <a:ln w="76200"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66" name="Google Shape;13566;p14"/>
          <p:cNvSpPr/>
          <p:nvPr/>
        </p:nvSpPr>
        <p:spPr>
          <a:xfrm>
            <a:off x="615875" y="468007"/>
            <a:ext cx="10960000" cy="5922000"/>
          </a:xfrm>
          <a:prstGeom prst="rect">
            <a:avLst/>
          </a:pr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567" name="Google Shape;13567;p14"/>
          <p:cNvGrpSpPr/>
          <p:nvPr/>
        </p:nvGrpSpPr>
        <p:grpSpPr>
          <a:xfrm>
            <a:off x="625125" y="196486"/>
            <a:ext cx="11133344" cy="6246836"/>
            <a:chOff x="238400" y="851425"/>
            <a:chExt cx="7143475" cy="4008150"/>
          </a:xfrm>
        </p:grpSpPr>
        <p:sp>
          <p:nvSpPr>
            <p:cNvPr id="13568" name="Google Shape;13568;p14"/>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9" name="Google Shape;13569;p14"/>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0" name="Google Shape;13570;p14"/>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1" name="Google Shape;13571;p14"/>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2" name="Google Shape;13572;p14"/>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3" name="Google Shape;13573;p14"/>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4" name="Google Shape;13574;p14"/>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5" name="Google Shape;13575;p14"/>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6" name="Google Shape;13576;p14"/>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7" name="Google Shape;13577;p14"/>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8" name="Google Shape;13578;p14"/>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9" name="Google Shape;13579;p14"/>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0" name="Google Shape;13580;p14"/>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1" name="Google Shape;13581;p14"/>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2" name="Google Shape;13582;p14"/>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3" name="Google Shape;13583;p14"/>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4" name="Google Shape;13584;p14"/>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5" name="Google Shape;13585;p14"/>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6" name="Google Shape;13586;p14"/>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7" name="Google Shape;13587;p14"/>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8" name="Google Shape;13588;p14"/>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9" name="Google Shape;13589;p14"/>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0" name="Google Shape;13590;p14"/>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1" name="Google Shape;13591;p14"/>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2" name="Google Shape;13592;p14"/>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3" name="Google Shape;13593;p14"/>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4" name="Google Shape;13594;p14"/>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5" name="Google Shape;13595;p14"/>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6" name="Google Shape;13596;p14"/>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7" name="Google Shape;13597;p14"/>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8" name="Google Shape;13598;p14"/>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9" name="Google Shape;13599;p14"/>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0" name="Google Shape;13600;p14"/>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1" name="Google Shape;13601;p14"/>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2" name="Google Shape;13602;p14"/>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3" name="Google Shape;13603;p14"/>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4" name="Google Shape;13604;p14"/>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5" name="Google Shape;13605;p14"/>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6" name="Google Shape;13606;p14"/>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7" name="Google Shape;13607;p14"/>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8" name="Google Shape;13608;p14"/>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9" name="Google Shape;13609;p14"/>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0" name="Google Shape;13610;p14"/>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1" name="Google Shape;13611;p14"/>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2" name="Google Shape;13612;p14"/>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3" name="Google Shape;13613;p14"/>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4" name="Google Shape;13614;p14"/>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5" name="Google Shape;13615;p14"/>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6" name="Google Shape;13616;p14"/>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7" name="Google Shape;13617;p14"/>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8" name="Google Shape;13618;p14"/>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9" name="Google Shape;13619;p14"/>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0" name="Google Shape;13620;p14"/>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1" name="Google Shape;13621;p14"/>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2" name="Google Shape;13622;p14"/>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3" name="Google Shape;13623;p14"/>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4" name="Google Shape;13624;p14"/>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5" name="Google Shape;13625;p14"/>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6" name="Google Shape;13626;p14"/>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7" name="Google Shape;13627;p14"/>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8" name="Google Shape;13628;p14"/>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9" name="Google Shape;13629;p14"/>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0" name="Google Shape;13630;p14"/>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1" name="Google Shape;13631;p14"/>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2" name="Google Shape;13632;p14"/>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3" name="Google Shape;13633;p14"/>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4" name="Google Shape;13634;p14"/>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5" name="Google Shape;13635;p14"/>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6" name="Google Shape;13636;p14"/>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7" name="Google Shape;13637;p14"/>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8" name="Google Shape;13638;p14"/>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9" name="Google Shape;13639;p14"/>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0" name="Google Shape;13640;p14"/>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1" name="Google Shape;13641;p14"/>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2" name="Google Shape;13642;p14"/>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3" name="Google Shape;13643;p14"/>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4" name="Google Shape;13644;p14"/>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5" name="Google Shape;13645;p14"/>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6" name="Google Shape;13646;p14"/>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7" name="Google Shape;13647;p14"/>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8" name="Google Shape;13648;p14"/>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9" name="Google Shape;13649;p14"/>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0" name="Google Shape;13650;p14"/>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1" name="Google Shape;13651;p14"/>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2" name="Google Shape;13652;p14"/>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3" name="Google Shape;13653;p14"/>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4" name="Google Shape;13654;p14"/>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5" name="Google Shape;13655;p14"/>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6" name="Google Shape;13656;p14"/>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7" name="Google Shape;13657;p14"/>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8" name="Google Shape;13658;p14"/>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9" name="Google Shape;13659;p14"/>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0" name="Google Shape;13660;p14"/>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1" name="Google Shape;13661;p14"/>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2" name="Google Shape;13662;p14"/>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3" name="Google Shape;13663;p14"/>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4" name="Google Shape;13664;p14"/>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5" name="Google Shape;13665;p14"/>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6" name="Google Shape;13666;p14"/>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7" name="Google Shape;13667;p14"/>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8" name="Google Shape;13668;p14"/>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9" name="Google Shape;13669;p14"/>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0" name="Google Shape;13670;p14"/>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1" name="Google Shape;13671;p14"/>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2" name="Google Shape;13672;p14"/>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3" name="Google Shape;13673;p14"/>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4" name="Google Shape;13674;p14"/>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5" name="Google Shape;13675;p14"/>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6" name="Google Shape;13676;p14"/>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7" name="Google Shape;13677;p14"/>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8" name="Google Shape;13678;p14"/>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9" name="Google Shape;13679;p14"/>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0" name="Google Shape;13680;p14"/>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1" name="Google Shape;13681;p14"/>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2" name="Google Shape;13682;p14"/>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3" name="Google Shape;13683;p14"/>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4" name="Google Shape;13684;p14"/>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5" name="Google Shape;13685;p14"/>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6" name="Google Shape;13686;p14"/>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7" name="Google Shape;13687;p14"/>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8" name="Google Shape;13688;p14"/>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9" name="Google Shape;13689;p14"/>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0" name="Google Shape;13690;p14"/>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1" name="Google Shape;13691;p14"/>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2" name="Google Shape;13692;p14"/>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3" name="Google Shape;13693;p14"/>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4" name="Google Shape;13694;p14"/>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5" name="Google Shape;13695;p14"/>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6" name="Google Shape;13696;p14"/>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7" name="Google Shape;13697;p14"/>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8" name="Google Shape;13698;p14"/>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9" name="Google Shape;13699;p14"/>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0" name="Google Shape;13700;p14"/>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1" name="Google Shape;13701;p14"/>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2" name="Google Shape;13702;p14"/>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3" name="Google Shape;13703;p14"/>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4" name="Google Shape;13704;p14"/>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5" name="Google Shape;13705;p14"/>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6" name="Google Shape;13706;p14"/>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7" name="Google Shape;13707;p14"/>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8" name="Google Shape;13708;p14"/>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9" name="Google Shape;13709;p14"/>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0" name="Google Shape;13710;p14"/>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1" name="Google Shape;13711;p14"/>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2" name="Google Shape;13712;p14"/>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3" name="Google Shape;13713;p14"/>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4" name="Google Shape;13714;p14"/>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5" name="Google Shape;13715;p14"/>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6" name="Google Shape;13716;p14"/>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7" name="Google Shape;13717;p14"/>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8" name="Google Shape;13718;p14"/>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9" name="Google Shape;13719;p14"/>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0" name="Google Shape;13720;p14"/>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1" name="Google Shape;13721;p14"/>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2" name="Google Shape;13722;p14"/>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3" name="Google Shape;13723;p14"/>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4" name="Google Shape;13724;p14"/>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5" name="Google Shape;13725;p14"/>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6" name="Google Shape;13726;p14"/>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7" name="Google Shape;13727;p14"/>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8" name="Google Shape;13728;p14"/>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9" name="Google Shape;13729;p14"/>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0" name="Google Shape;13730;p14"/>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1" name="Google Shape;13731;p14"/>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2" name="Google Shape;13732;p14"/>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3" name="Google Shape;13733;p14"/>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4" name="Google Shape;13734;p14"/>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5" name="Google Shape;13735;p14"/>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6" name="Google Shape;13736;p14"/>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7" name="Google Shape;13737;p14"/>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8" name="Google Shape;13738;p14"/>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9" name="Google Shape;13739;p14"/>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0" name="Google Shape;13740;p14"/>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1" name="Google Shape;13741;p14"/>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2" name="Google Shape;13742;p14"/>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3" name="Google Shape;13743;p14"/>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4" name="Google Shape;13744;p14"/>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5" name="Google Shape;13745;p14"/>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6" name="Google Shape;13746;p14"/>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7" name="Google Shape;13747;p14"/>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8" name="Google Shape;13748;p14"/>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9" name="Google Shape;13749;p14"/>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0" name="Google Shape;13750;p14"/>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1" name="Google Shape;13751;p14"/>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2" name="Google Shape;13752;p14"/>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3" name="Google Shape;13753;p14"/>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4" name="Google Shape;13754;p14"/>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5" name="Google Shape;13755;p14"/>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6" name="Google Shape;13756;p14"/>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7" name="Google Shape;13757;p14"/>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8" name="Google Shape;13758;p14"/>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9" name="Google Shape;13759;p14"/>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0" name="Google Shape;13760;p14"/>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1" name="Google Shape;13761;p14"/>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2" name="Google Shape;13762;p14"/>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3" name="Google Shape;13763;p14"/>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4" name="Google Shape;13764;p14"/>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5" name="Google Shape;13765;p14"/>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6" name="Google Shape;13766;p14"/>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7" name="Google Shape;13767;p14"/>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8" name="Google Shape;13768;p14"/>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9" name="Google Shape;13769;p14"/>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0" name="Google Shape;13770;p14"/>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1" name="Google Shape;13771;p14"/>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2" name="Google Shape;13772;p14"/>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3" name="Google Shape;13773;p14"/>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4" name="Google Shape;13774;p14"/>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5" name="Google Shape;13775;p14"/>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6" name="Google Shape;13776;p14"/>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7" name="Google Shape;13777;p14"/>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8" name="Google Shape;13778;p14"/>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9" name="Google Shape;13779;p14"/>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0" name="Google Shape;13780;p14"/>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1" name="Google Shape;13781;p14"/>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2" name="Google Shape;13782;p14"/>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3" name="Google Shape;13783;p14"/>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4" name="Google Shape;13784;p14"/>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5" name="Google Shape;13785;p14"/>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6" name="Google Shape;13786;p14"/>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7" name="Google Shape;13787;p14"/>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8" name="Google Shape;13788;p14"/>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9" name="Google Shape;13789;p14"/>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0" name="Google Shape;13790;p14"/>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1" name="Google Shape;13791;p14"/>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2" name="Google Shape;13792;p14"/>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3" name="Google Shape;13793;p14"/>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4" name="Google Shape;13794;p14"/>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5" name="Google Shape;13795;p14"/>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6" name="Google Shape;13796;p14"/>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7" name="Google Shape;13797;p14"/>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8" name="Google Shape;13798;p14"/>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9" name="Google Shape;13799;p14"/>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0" name="Google Shape;13800;p14"/>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1" name="Google Shape;13801;p14"/>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2" name="Google Shape;13802;p14"/>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3" name="Google Shape;13803;p14"/>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4" name="Google Shape;13804;p14"/>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5" name="Google Shape;13805;p14"/>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6" name="Google Shape;13806;p14"/>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7" name="Google Shape;13807;p14"/>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8" name="Google Shape;13808;p14"/>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9" name="Google Shape;13809;p14"/>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0" name="Google Shape;13810;p14"/>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1" name="Google Shape;13811;p14"/>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2" name="Google Shape;13812;p14"/>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3" name="Google Shape;13813;p14"/>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4" name="Google Shape;13814;p14"/>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5" name="Google Shape;13815;p14"/>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6" name="Google Shape;13816;p14"/>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7" name="Google Shape;13817;p14"/>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8" name="Google Shape;13818;p14"/>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9" name="Google Shape;13819;p14"/>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0" name="Google Shape;13820;p14"/>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1" name="Google Shape;13821;p14"/>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2" name="Google Shape;13822;p14"/>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3" name="Google Shape;13823;p14"/>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4" name="Google Shape;13824;p14"/>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5" name="Google Shape;13825;p14"/>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6" name="Google Shape;13826;p14"/>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7" name="Google Shape;13827;p14"/>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8" name="Google Shape;13828;p14"/>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9" name="Google Shape;13829;p14"/>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0" name="Google Shape;13830;p14"/>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1" name="Google Shape;13831;p14"/>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2" name="Google Shape;13832;p14"/>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3" name="Google Shape;13833;p14"/>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4" name="Google Shape;13834;p14"/>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5" name="Google Shape;13835;p14"/>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6" name="Google Shape;13836;p14"/>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7" name="Google Shape;13837;p14"/>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8" name="Google Shape;13838;p14"/>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9" name="Google Shape;13839;p14"/>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0" name="Google Shape;13840;p14"/>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1" name="Google Shape;13841;p14"/>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2" name="Google Shape;13842;p14"/>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3" name="Google Shape;13843;p14"/>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4" name="Google Shape;13844;p14"/>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5" name="Google Shape;13845;p14"/>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6" name="Google Shape;13846;p14"/>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7" name="Google Shape;13847;p14"/>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8" name="Google Shape;13848;p14"/>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9" name="Google Shape;13849;p14"/>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0" name="Google Shape;13850;p14"/>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1" name="Google Shape;13851;p14"/>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2" name="Google Shape;13852;p14"/>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3" name="Google Shape;13853;p14"/>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4" name="Google Shape;13854;p14"/>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5" name="Google Shape;13855;p14"/>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6" name="Google Shape;13856;p14"/>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7" name="Google Shape;13857;p14"/>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8" name="Google Shape;13858;p14"/>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9" name="Google Shape;13859;p14"/>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0" name="Google Shape;13860;p14"/>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1" name="Google Shape;13861;p14"/>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2" name="Google Shape;13862;p14"/>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3" name="Google Shape;13863;p14"/>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4" name="Google Shape;13864;p14"/>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5" name="Google Shape;13865;p14"/>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6" name="Google Shape;13866;p14"/>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7" name="Google Shape;13867;p14"/>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8" name="Google Shape;13868;p14"/>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9" name="Google Shape;13869;p14"/>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0" name="Google Shape;13870;p14"/>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1" name="Google Shape;13871;p14"/>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2" name="Google Shape;13872;p14"/>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3" name="Google Shape;13873;p14"/>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4" name="Google Shape;13874;p14"/>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5" name="Google Shape;13875;p14"/>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6" name="Google Shape;13876;p14"/>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7" name="Google Shape;13877;p14"/>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8" name="Google Shape;13878;p14"/>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9" name="Google Shape;13879;p14"/>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0" name="Google Shape;13880;p14"/>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1" name="Google Shape;13881;p14"/>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2" name="Google Shape;13882;p14"/>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3" name="Google Shape;13883;p14"/>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4" name="Google Shape;13884;p14"/>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5" name="Google Shape;13885;p14"/>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6" name="Google Shape;13886;p14"/>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7" name="Google Shape;13887;p14"/>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8" name="Google Shape;13888;p14"/>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9" name="Google Shape;13889;p14"/>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0" name="Google Shape;13890;p14"/>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1" name="Google Shape;13891;p14"/>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2" name="Google Shape;13892;p14"/>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3" name="Google Shape;13893;p14"/>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4" name="Google Shape;13894;p14"/>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5" name="Google Shape;13895;p14"/>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6" name="Google Shape;13896;p14"/>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7" name="Google Shape;13897;p14"/>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8" name="Google Shape;13898;p14"/>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9" name="Google Shape;13899;p14"/>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0" name="Google Shape;13900;p14"/>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1" name="Google Shape;13901;p14"/>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2" name="Google Shape;13902;p14"/>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3" name="Google Shape;13903;p14"/>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4" name="Google Shape;13904;p14"/>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5" name="Google Shape;13905;p14"/>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6" name="Google Shape;13906;p14"/>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7" name="Google Shape;13907;p14"/>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8" name="Google Shape;13908;p14"/>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9" name="Google Shape;13909;p14"/>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0" name="Google Shape;13910;p14"/>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1" name="Google Shape;13911;p14"/>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2" name="Google Shape;13912;p14"/>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3" name="Google Shape;13913;p14"/>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4" name="Google Shape;13914;p14"/>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5" name="Google Shape;13915;p14"/>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6" name="Google Shape;13916;p14"/>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7" name="Google Shape;13917;p14"/>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8" name="Google Shape;13918;p14"/>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9" name="Google Shape;13919;p14"/>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0" name="Google Shape;13920;p14"/>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1" name="Google Shape;13921;p14"/>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2" name="Google Shape;13922;p14"/>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3" name="Google Shape;13923;p14"/>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4" name="Google Shape;13924;p14"/>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5" name="Google Shape;13925;p14"/>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6" name="Google Shape;13926;p14"/>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7" name="Google Shape;13927;p14"/>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8" name="Google Shape;13928;p14"/>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9" name="Google Shape;13929;p14"/>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0" name="Google Shape;13930;p14"/>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1" name="Google Shape;13931;p14"/>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2" name="Google Shape;13932;p14"/>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3" name="Google Shape;13933;p14"/>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4" name="Google Shape;13934;p14"/>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5" name="Google Shape;13935;p14"/>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6" name="Google Shape;13936;p14"/>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7" name="Google Shape;13937;p14"/>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8" name="Google Shape;13938;p14"/>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9" name="Google Shape;13939;p14"/>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0" name="Google Shape;13940;p14"/>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1" name="Google Shape;13941;p14"/>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2" name="Google Shape;13942;p14"/>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3" name="Google Shape;13943;p14"/>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4" name="Google Shape;13944;p14"/>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5" name="Google Shape;13945;p14"/>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6" name="Google Shape;13946;p14"/>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7" name="Google Shape;13947;p14"/>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8" name="Google Shape;13948;p14"/>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9" name="Google Shape;13949;p14"/>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0" name="Google Shape;13950;p14"/>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1" name="Google Shape;13951;p14"/>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2" name="Google Shape;13952;p14"/>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3" name="Google Shape;13953;p14"/>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4" name="Google Shape;13954;p14"/>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5" name="Google Shape;13955;p14"/>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6" name="Google Shape;13956;p14"/>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7" name="Google Shape;13957;p14"/>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8" name="Google Shape;13958;p14"/>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9" name="Google Shape;13959;p14"/>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0" name="Google Shape;13960;p14"/>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1" name="Google Shape;13961;p14"/>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2" name="Google Shape;13962;p14"/>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3" name="Google Shape;13963;p14"/>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4" name="Google Shape;13964;p14"/>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5" name="Google Shape;13965;p14"/>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6" name="Google Shape;13966;p14"/>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7" name="Google Shape;13967;p14"/>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8" name="Google Shape;13968;p14"/>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9" name="Google Shape;13969;p14"/>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0" name="Google Shape;13970;p14"/>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1" name="Google Shape;13971;p14"/>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2" name="Google Shape;13972;p14"/>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3" name="Google Shape;13973;p14"/>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4" name="Google Shape;13974;p14"/>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5" name="Google Shape;13975;p14"/>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6" name="Google Shape;13976;p14"/>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7" name="Google Shape;13977;p14"/>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8" name="Google Shape;13978;p14"/>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9" name="Google Shape;13979;p14"/>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0" name="Google Shape;13980;p14"/>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1" name="Google Shape;13981;p14"/>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2" name="Google Shape;13982;p14"/>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3" name="Google Shape;13983;p14"/>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4" name="Google Shape;13984;p14"/>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5" name="Google Shape;13985;p14"/>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6" name="Google Shape;13986;p14"/>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7" name="Google Shape;13987;p14"/>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8" name="Google Shape;13988;p14"/>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9" name="Google Shape;13989;p14"/>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0" name="Google Shape;13990;p14"/>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1" name="Google Shape;13991;p14"/>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2" name="Google Shape;13992;p14"/>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3" name="Google Shape;13993;p14"/>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4" name="Google Shape;13994;p14"/>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5" name="Google Shape;13995;p14"/>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6" name="Google Shape;13996;p14"/>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7" name="Google Shape;13997;p14"/>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8" name="Google Shape;13998;p14"/>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9" name="Google Shape;13999;p14"/>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0" name="Google Shape;14000;p14"/>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1" name="Google Shape;14001;p14"/>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2" name="Google Shape;14002;p14"/>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3" name="Google Shape;14003;p14"/>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4" name="Google Shape;14004;p14"/>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5" name="Google Shape;14005;p14"/>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6" name="Google Shape;14006;p14"/>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7" name="Google Shape;14007;p14"/>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8" name="Google Shape;14008;p14"/>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9" name="Google Shape;14009;p14"/>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0" name="Google Shape;14010;p14"/>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1" name="Google Shape;14011;p14"/>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2" name="Google Shape;14012;p14"/>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3" name="Google Shape;14013;p14"/>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4" name="Google Shape;14014;p14"/>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5" name="Google Shape;14015;p14"/>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6" name="Google Shape;14016;p14"/>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7" name="Google Shape;14017;p14"/>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8" name="Google Shape;14018;p14"/>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9" name="Google Shape;14019;p14"/>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0" name="Google Shape;14020;p14"/>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1" name="Google Shape;14021;p14"/>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2" name="Google Shape;14022;p14"/>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3" name="Google Shape;14023;p14"/>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4" name="Google Shape;14024;p14"/>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5" name="Google Shape;14025;p14"/>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6" name="Google Shape;14026;p14"/>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7" name="Google Shape;14027;p14"/>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8" name="Google Shape;14028;p14"/>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9" name="Google Shape;14029;p14"/>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0" name="Google Shape;14030;p14"/>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1" name="Google Shape;14031;p14"/>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2" name="Google Shape;14032;p14"/>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3" name="Google Shape;14033;p14"/>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4" name="Google Shape;14034;p14"/>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5" name="Google Shape;14035;p14"/>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6" name="Google Shape;14036;p14"/>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7" name="Google Shape;14037;p14"/>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8" name="Google Shape;14038;p14"/>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9" name="Google Shape;14039;p14"/>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0" name="Google Shape;14040;p14"/>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1" name="Google Shape;14041;p14"/>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2" name="Google Shape;14042;p14"/>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3" name="Google Shape;14043;p14"/>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4" name="Google Shape;14044;p14"/>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5" name="Google Shape;14045;p14"/>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6" name="Google Shape;14046;p14"/>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7" name="Google Shape;14047;p14"/>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8" name="Google Shape;14048;p14"/>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9" name="Google Shape;14049;p14"/>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0" name="Google Shape;14050;p14"/>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1" name="Google Shape;14051;p14"/>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2" name="Google Shape;14052;p14"/>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3" name="Google Shape;14053;p14"/>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4" name="Google Shape;14054;p14"/>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5" name="Google Shape;14055;p14"/>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6" name="Google Shape;14056;p14"/>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7" name="Google Shape;14057;p14"/>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8" name="Google Shape;14058;p14"/>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9" name="Google Shape;14059;p14"/>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0" name="Google Shape;14060;p14"/>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1" name="Google Shape;14061;p14"/>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2" name="Google Shape;14062;p14"/>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3" name="Google Shape;14063;p14"/>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4" name="Google Shape;14064;p14"/>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5" name="Google Shape;14065;p14"/>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6" name="Google Shape;14066;p14"/>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7" name="Google Shape;14067;p14"/>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8" name="Google Shape;14068;p14"/>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9" name="Google Shape;14069;p14"/>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0" name="Google Shape;14070;p14"/>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1" name="Google Shape;14071;p14"/>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2" name="Google Shape;14072;p14"/>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3" name="Google Shape;14073;p14"/>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4" name="Google Shape;14074;p14"/>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5" name="Google Shape;14075;p14"/>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6" name="Google Shape;14076;p14"/>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7" name="Google Shape;14077;p14"/>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8" name="Google Shape;14078;p14"/>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9" name="Google Shape;14079;p14"/>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0" name="Google Shape;14080;p14"/>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1" name="Google Shape;14081;p14"/>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2" name="Google Shape;14082;p14"/>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3" name="Google Shape;14083;p14"/>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4" name="Google Shape;14084;p14"/>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5" name="Google Shape;14085;p14"/>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6" name="Google Shape;14086;p14"/>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7" name="Google Shape;14087;p14"/>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8" name="Google Shape;14088;p14"/>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9" name="Google Shape;14089;p14"/>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0" name="Google Shape;14090;p14"/>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1" name="Google Shape;14091;p14"/>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2" name="Google Shape;14092;p14"/>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3" name="Google Shape;14093;p14"/>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4" name="Google Shape;14094;p14"/>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5" name="Google Shape;14095;p14"/>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6" name="Google Shape;14096;p14"/>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7" name="Google Shape;14097;p14"/>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8" name="Google Shape;14098;p14"/>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9" name="Google Shape;14099;p14"/>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0" name="Google Shape;14100;p14"/>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1" name="Google Shape;14101;p14"/>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2" name="Google Shape;14102;p14"/>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3" name="Google Shape;14103;p14"/>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4" name="Google Shape;14104;p14"/>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5" name="Google Shape;14105;p14"/>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6" name="Google Shape;14106;p14"/>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7" name="Google Shape;14107;p14"/>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8" name="Google Shape;14108;p14"/>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9" name="Google Shape;14109;p14"/>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0" name="Google Shape;14110;p14"/>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1" name="Google Shape;14111;p14"/>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2" name="Google Shape;14112;p14"/>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3" name="Google Shape;14113;p14"/>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4" name="Google Shape;14114;p14"/>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5" name="Google Shape;14115;p14"/>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6" name="Google Shape;14116;p14"/>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7" name="Google Shape;14117;p14"/>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8" name="Google Shape;14118;p14"/>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9" name="Google Shape;14119;p14"/>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0" name="Google Shape;14120;p14"/>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1" name="Google Shape;14121;p14"/>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2" name="Google Shape;14122;p14"/>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3" name="Google Shape;14123;p14"/>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4" name="Google Shape;14124;p14"/>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5" name="Google Shape;14125;p14"/>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6" name="Google Shape;14126;p14"/>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7" name="Google Shape;14127;p14"/>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8" name="Google Shape;14128;p14"/>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9" name="Google Shape;14129;p14"/>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0" name="Google Shape;14130;p14"/>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1" name="Google Shape;14131;p14"/>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2" name="Google Shape;14132;p14"/>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3" name="Google Shape;14133;p14"/>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4" name="Google Shape;14134;p14"/>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5" name="Google Shape;14135;p14"/>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6" name="Google Shape;14136;p14"/>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7" name="Google Shape;14137;p14"/>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8" name="Google Shape;14138;p14"/>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9" name="Google Shape;14139;p14"/>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0" name="Google Shape;14140;p14"/>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1" name="Google Shape;14141;p14"/>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2" name="Google Shape;14142;p14"/>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3" name="Google Shape;14143;p14"/>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4" name="Google Shape;14144;p14"/>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5" name="Google Shape;14145;p14"/>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6" name="Google Shape;14146;p14"/>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7" name="Google Shape;14147;p14"/>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8" name="Google Shape;14148;p14"/>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9" name="Google Shape;14149;p14"/>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0" name="Google Shape;14150;p14"/>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1" name="Google Shape;14151;p14"/>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2" name="Google Shape;14152;p14"/>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3" name="Google Shape;14153;p14"/>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4" name="Google Shape;14154;p14"/>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5" name="Google Shape;14155;p14"/>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6" name="Google Shape;14156;p14"/>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7" name="Google Shape;14157;p14"/>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8" name="Google Shape;14158;p14"/>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9" name="Google Shape;14159;p14"/>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0" name="Google Shape;14160;p14"/>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1" name="Google Shape;14161;p14"/>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2" name="Google Shape;14162;p14"/>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3" name="Google Shape;14163;p14"/>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4" name="Google Shape;14164;p14"/>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5" name="Google Shape;14165;p14"/>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6" name="Google Shape;14166;p14"/>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7" name="Google Shape;14167;p14"/>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8" name="Google Shape;14168;p14"/>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9" name="Google Shape;14169;p14"/>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0" name="Google Shape;14170;p14"/>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1" name="Google Shape;14171;p14"/>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2" name="Google Shape;14172;p14"/>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3" name="Google Shape;14173;p14"/>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4" name="Google Shape;14174;p14"/>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5" name="Google Shape;14175;p14"/>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6" name="Google Shape;14176;p14"/>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7" name="Google Shape;14177;p14"/>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8" name="Google Shape;14178;p14"/>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9" name="Google Shape;14179;p14"/>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0" name="Google Shape;14180;p14"/>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1" name="Google Shape;14181;p14"/>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2" name="Google Shape;14182;p14"/>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3" name="Google Shape;14183;p14"/>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4" name="Google Shape;14184;p14"/>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5" name="Google Shape;14185;p14"/>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6" name="Google Shape;14186;p14"/>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7" name="Google Shape;14187;p14"/>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8" name="Google Shape;14188;p14"/>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9" name="Google Shape;14189;p14"/>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0" name="Google Shape;14190;p14"/>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1" name="Google Shape;14191;p14"/>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2" name="Google Shape;14192;p14"/>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3" name="Google Shape;14193;p14"/>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4" name="Google Shape;14194;p14"/>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5" name="Google Shape;14195;p14"/>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6" name="Google Shape;14196;p14"/>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7" name="Google Shape;14197;p14"/>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8" name="Google Shape;14198;p14"/>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9" name="Google Shape;14199;p14"/>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0" name="Google Shape;14200;p14"/>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1" name="Google Shape;14201;p14"/>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2" name="Google Shape;14202;p14"/>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3" name="Google Shape;14203;p14"/>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4" name="Google Shape;14204;p14"/>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5" name="Google Shape;14205;p14"/>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6" name="Google Shape;14206;p14"/>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7" name="Google Shape;14207;p14"/>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8" name="Google Shape;14208;p14"/>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9" name="Google Shape;14209;p14"/>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0" name="Google Shape;14210;p14"/>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1" name="Google Shape;14211;p14"/>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2" name="Google Shape;14212;p14"/>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3" name="Google Shape;14213;p14"/>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4" name="Google Shape;14214;p14"/>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5" name="Google Shape;14215;p14"/>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6" name="Google Shape;14216;p14"/>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7" name="Google Shape;14217;p14"/>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8" name="Google Shape;14218;p14"/>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9" name="Google Shape;14219;p14"/>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0" name="Google Shape;14220;p14"/>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1" name="Google Shape;14221;p14"/>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2" name="Google Shape;14222;p14"/>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3" name="Google Shape;14223;p14"/>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4" name="Google Shape;14224;p14"/>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5" name="Google Shape;14225;p14"/>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6" name="Google Shape;14226;p14"/>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7" name="Google Shape;14227;p14"/>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8" name="Google Shape;14228;p14"/>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9" name="Google Shape;14229;p14"/>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0" name="Google Shape;14230;p14"/>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1" name="Google Shape;14231;p14"/>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2" name="Google Shape;14232;p14"/>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3" name="Google Shape;14233;p14"/>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4" name="Google Shape;14234;p14"/>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5" name="Google Shape;14235;p14"/>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6" name="Google Shape;14236;p14"/>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7" name="Google Shape;14237;p14"/>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8" name="Google Shape;14238;p14"/>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9" name="Google Shape;14239;p14"/>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0" name="Google Shape;14240;p14"/>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1" name="Google Shape;14241;p14"/>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2" name="Google Shape;14242;p14"/>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3" name="Google Shape;14243;p14"/>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4" name="Google Shape;14244;p14"/>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5" name="Google Shape;14245;p14"/>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6" name="Google Shape;14246;p14"/>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7" name="Google Shape;14247;p14"/>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8" name="Google Shape;14248;p14"/>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9" name="Google Shape;14249;p14"/>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0" name="Google Shape;14250;p14"/>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1" name="Google Shape;14251;p14"/>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2" name="Google Shape;14252;p14"/>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3" name="Google Shape;14253;p14"/>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4" name="Google Shape;14254;p14"/>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5" name="Google Shape;14255;p14"/>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6" name="Google Shape;14256;p14"/>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7" name="Google Shape;14257;p14"/>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8" name="Google Shape;14258;p14"/>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9" name="Google Shape;14259;p14"/>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0" name="Google Shape;14260;p14"/>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1" name="Google Shape;14261;p14"/>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2" name="Google Shape;14262;p14"/>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3" name="Google Shape;14263;p14"/>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4" name="Google Shape;14264;p14"/>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5" name="Google Shape;14265;p14"/>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6" name="Google Shape;14266;p14"/>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7" name="Google Shape;14267;p14"/>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8" name="Google Shape;14268;p14"/>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9" name="Google Shape;14269;p14"/>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0" name="Google Shape;14270;p14"/>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1" name="Google Shape;14271;p14"/>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2" name="Google Shape;14272;p14"/>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3" name="Google Shape;14273;p14"/>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4" name="Google Shape;14274;p14"/>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5" name="Google Shape;14275;p14"/>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6" name="Google Shape;14276;p14"/>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7" name="Google Shape;14277;p14"/>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8" name="Google Shape;14278;p14"/>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9" name="Google Shape;14279;p14"/>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0" name="Google Shape;14280;p14"/>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1" name="Google Shape;14281;p14"/>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2" name="Google Shape;14282;p14"/>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3" name="Google Shape;14283;p14"/>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4" name="Google Shape;14284;p14"/>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5" name="Google Shape;14285;p14"/>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6" name="Google Shape;14286;p14"/>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7" name="Google Shape;14287;p14"/>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8" name="Google Shape;14288;p14"/>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9" name="Google Shape;14289;p14"/>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0" name="Google Shape;14290;p14"/>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1" name="Google Shape;14291;p14"/>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2" name="Google Shape;14292;p14"/>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3" name="Google Shape;14293;p14"/>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4" name="Google Shape;14294;p14"/>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5" name="Google Shape;14295;p14"/>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6" name="Google Shape;14296;p14"/>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7" name="Google Shape;14297;p14"/>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8" name="Google Shape;14298;p14"/>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9" name="Google Shape;14299;p14"/>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0" name="Google Shape;14300;p14"/>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1" name="Google Shape;14301;p14"/>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2" name="Google Shape;14302;p14"/>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3" name="Google Shape;14303;p14"/>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4" name="Google Shape;14304;p14"/>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5" name="Google Shape;14305;p14"/>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6" name="Google Shape;14306;p14"/>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7" name="Google Shape;14307;p14"/>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8" name="Google Shape;14308;p14"/>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9" name="Google Shape;14309;p14"/>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0" name="Google Shape;14310;p14"/>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1" name="Google Shape;14311;p14"/>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2" name="Google Shape;14312;p14"/>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3" name="Google Shape;14313;p14"/>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4" name="Google Shape;14314;p14"/>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5" name="Google Shape;14315;p14"/>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6" name="Google Shape;14316;p14"/>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7" name="Google Shape;14317;p14"/>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8" name="Google Shape;14318;p14"/>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9" name="Google Shape;14319;p14"/>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0" name="Google Shape;14320;p14"/>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1" name="Google Shape;14321;p14"/>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2" name="Google Shape;14322;p14"/>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3" name="Google Shape;14323;p14"/>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4" name="Google Shape;14324;p14"/>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5" name="Google Shape;14325;p14"/>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6" name="Google Shape;14326;p14"/>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7" name="Google Shape;14327;p14"/>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8" name="Google Shape;14328;p14"/>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9" name="Google Shape;14329;p14"/>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0" name="Google Shape;14330;p14"/>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1" name="Google Shape;14331;p14"/>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2" name="Google Shape;14332;p14"/>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3" name="Google Shape;14333;p14"/>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4" name="Google Shape;14334;p14"/>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5" name="Google Shape;14335;p14"/>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6" name="Google Shape;14336;p14"/>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7" name="Google Shape;14337;p14"/>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8" name="Google Shape;14338;p14"/>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9" name="Google Shape;14339;p14"/>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0" name="Google Shape;14340;p14"/>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1" name="Google Shape;14341;p14"/>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2" name="Google Shape;14342;p14"/>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3" name="Google Shape;14343;p14"/>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4" name="Google Shape;14344;p14"/>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5" name="Google Shape;14345;p14"/>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6" name="Google Shape;14346;p14"/>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7" name="Google Shape;14347;p14"/>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8" name="Google Shape;14348;p14"/>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9" name="Google Shape;14349;p14"/>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0" name="Google Shape;14350;p14"/>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1" name="Google Shape;14351;p14"/>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2" name="Google Shape;14352;p14"/>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3" name="Google Shape;14353;p14"/>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4" name="Google Shape;14354;p14"/>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5" name="Google Shape;14355;p14"/>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6" name="Google Shape;14356;p14"/>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7" name="Google Shape;14357;p14"/>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8" name="Google Shape;14358;p14"/>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9" name="Google Shape;14359;p14"/>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0" name="Google Shape;14360;p14"/>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1" name="Google Shape;14361;p14"/>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2" name="Google Shape;14362;p14"/>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3" name="Google Shape;14363;p14"/>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4" name="Google Shape;14364;p14"/>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5" name="Google Shape;14365;p14"/>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6" name="Google Shape;14366;p14"/>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7" name="Google Shape;14367;p14"/>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8" name="Google Shape;14368;p14"/>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9" name="Google Shape;14369;p14"/>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0" name="Google Shape;14370;p14"/>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1" name="Google Shape;14371;p14"/>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2" name="Google Shape;14372;p14"/>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3" name="Google Shape;14373;p14"/>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4" name="Google Shape;14374;p14"/>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5" name="Google Shape;14375;p14"/>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6" name="Google Shape;14376;p14"/>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7" name="Google Shape;14377;p14"/>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8" name="Google Shape;14378;p14"/>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9" name="Google Shape;14379;p14"/>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0" name="Google Shape;14380;p14"/>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1" name="Google Shape;14381;p14"/>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2" name="Google Shape;14382;p14"/>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3" name="Google Shape;14383;p14"/>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4" name="Google Shape;14384;p14"/>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5" name="Google Shape;14385;p14"/>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6" name="Google Shape;14386;p14"/>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7" name="Google Shape;14387;p14"/>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8" name="Google Shape;14388;p14"/>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9" name="Google Shape;14389;p14"/>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0" name="Google Shape;14390;p14"/>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1" name="Google Shape;14391;p14"/>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2" name="Google Shape;14392;p14"/>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3" name="Google Shape;14393;p14"/>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4" name="Google Shape;14394;p14"/>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5" name="Google Shape;14395;p14"/>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6" name="Google Shape;14396;p14"/>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7" name="Google Shape;14397;p14"/>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8" name="Google Shape;14398;p14"/>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9" name="Google Shape;14399;p14"/>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0" name="Google Shape;14400;p14"/>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1" name="Google Shape;14401;p14"/>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2" name="Google Shape;14402;p14"/>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3" name="Google Shape;14403;p14"/>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4" name="Google Shape;14404;p14"/>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5" name="Google Shape;14405;p14"/>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6" name="Google Shape;14406;p14"/>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7" name="Google Shape;14407;p14"/>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8" name="Google Shape;14408;p14"/>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9" name="Google Shape;14409;p14"/>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0" name="Google Shape;14410;p14"/>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1" name="Google Shape;14411;p14"/>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2" name="Google Shape;14412;p14"/>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3" name="Google Shape;14413;p14"/>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4" name="Google Shape;14414;p14"/>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5" name="Google Shape;14415;p14"/>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6" name="Google Shape;14416;p14"/>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7" name="Google Shape;14417;p14"/>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8" name="Google Shape;14418;p14"/>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9" name="Google Shape;14419;p14"/>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0" name="Google Shape;14420;p14"/>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1" name="Google Shape;14421;p14"/>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2" name="Google Shape;14422;p14"/>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3" name="Google Shape;14423;p14"/>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4" name="Google Shape;14424;p14"/>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5" name="Google Shape;14425;p14"/>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6" name="Google Shape;14426;p14"/>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7" name="Google Shape;14427;p14"/>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8" name="Google Shape;14428;p14"/>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9" name="Google Shape;14429;p14"/>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0" name="Google Shape;14430;p14"/>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1" name="Google Shape;14431;p14"/>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2" name="Google Shape;14432;p14"/>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3" name="Google Shape;14433;p14"/>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4" name="Google Shape;14434;p14"/>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5" name="Google Shape;14435;p14"/>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6" name="Google Shape;14436;p14"/>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7" name="Google Shape;14437;p14"/>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8" name="Google Shape;14438;p14"/>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9" name="Google Shape;14439;p14"/>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0" name="Google Shape;14440;p14"/>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1" name="Google Shape;14441;p14"/>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2" name="Google Shape;14442;p14"/>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3" name="Google Shape;14443;p14"/>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4" name="Google Shape;14444;p14"/>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5" name="Google Shape;14445;p14"/>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6" name="Google Shape;14446;p14"/>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7" name="Google Shape;14447;p14"/>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8" name="Google Shape;14448;p14"/>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9" name="Google Shape;14449;p14"/>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0" name="Google Shape;14450;p14"/>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1" name="Google Shape;14451;p14"/>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2" name="Google Shape;14452;p14"/>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3" name="Google Shape;14453;p14"/>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4" name="Google Shape;14454;p14"/>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5" name="Google Shape;14455;p14"/>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6" name="Google Shape;14456;p14"/>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7" name="Google Shape;14457;p14"/>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8" name="Google Shape;14458;p14"/>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9" name="Google Shape;14459;p14"/>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0" name="Google Shape;14460;p14"/>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1" name="Google Shape;14461;p14"/>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2" name="Google Shape;14462;p14"/>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3" name="Google Shape;14463;p14"/>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4" name="Google Shape;14464;p14"/>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5" name="Google Shape;14465;p14"/>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6" name="Google Shape;14466;p14"/>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7" name="Google Shape;14467;p14"/>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8" name="Google Shape;14468;p14"/>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9" name="Google Shape;14469;p14"/>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0" name="Google Shape;14470;p14"/>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1" name="Google Shape;14471;p14"/>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2" name="Google Shape;14472;p14"/>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3" name="Google Shape;14473;p14"/>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4" name="Google Shape;14474;p14"/>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5" name="Google Shape;14475;p14"/>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6" name="Google Shape;14476;p14"/>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7" name="Google Shape;14477;p14"/>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8" name="Google Shape;14478;p14"/>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9" name="Google Shape;14479;p14"/>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0" name="Google Shape;14480;p14"/>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1" name="Google Shape;14481;p14"/>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2" name="Google Shape;14482;p14"/>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3" name="Google Shape;14483;p14"/>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4" name="Google Shape;14484;p14"/>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5" name="Google Shape;14485;p14"/>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6" name="Google Shape;14486;p14"/>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7" name="Google Shape;14487;p14"/>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8" name="Google Shape;14488;p14"/>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9" name="Google Shape;14489;p14"/>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0" name="Google Shape;14490;p14"/>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1" name="Google Shape;14491;p14"/>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2" name="Google Shape;14492;p14"/>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3" name="Google Shape;14493;p14"/>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4" name="Google Shape;14494;p14"/>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5" name="Google Shape;14495;p14"/>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6" name="Google Shape;14496;p14"/>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7" name="Google Shape;14497;p14"/>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8" name="Google Shape;14498;p14"/>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9" name="Google Shape;14499;p14"/>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0" name="Google Shape;14500;p14"/>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1" name="Google Shape;14501;p14"/>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2" name="Google Shape;14502;p14"/>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3" name="Google Shape;14503;p14"/>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4" name="Google Shape;14504;p14"/>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5" name="Google Shape;14505;p14"/>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6" name="Google Shape;14506;p14"/>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7" name="Google Shape;14507;p14"/>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8" name="Google Shape;14508;p14"/>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9" name="Google Shape;14509;p14"/>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0" name="Google Shape;14510;p14"/>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1" name="Google Shape;14511;p14"/>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2" name="Google Shape;14512;p14"/>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3" name="Google Shape;14513;p14"/>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4" name="Google Shape;14514;p14"/>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5" name="Google Shape;14515;p14"/>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6" name="Google Shape;14516;p14"/>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7" name="Google Shape;14517;p14"/>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8" name="Google Shape;14518;p14"/>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9" name="Google Shape;14519;p14"/>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0" name="Google Shape;14520;p14"/>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1" name="Google Shape;14521;p14"/>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2" name="Google Shape;14522;p14"/>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3" name="Google Shape;14523;p14"/>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4" name="Google Shape;14524;p14"/>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5" name="Google Shape;14525;p14"/>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6" name="Google Shape;14526;p14"/>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7" name="Google Shape;14527;p14"/>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8" name="Google Shape;14528;p14"/>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9" name="Google Shape;14529;p14"/>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0" name="Google Shape;14530;p14"/>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1" name="Google Shape;14531;p14"/>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2" name="Google Shape;14532;p14"/>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3" name="Google Shape;14533;p14"/>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4" name="Google Shape;14534;p14"/>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5" name="Google Shape;14535;p14"/>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6" name="Google Shape;14536;p14"/>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7" name="Google Shape;14537;p14"/>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8" name="Google Shape;14538;p14"/>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9" name="Google Shape;14539;p14"/>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0" name="Google Shape;14540;p14"/>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1" name="Google Shape;14541;p14"/>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2" name="Google Shape;14542;p14"/>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3" name="Google Shape;14543;p14"/>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4" name="Google Shape;14544;p14"/>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5" name="Google Shape;14545;p14"/>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6" name="Google Shape;14546;p14"/>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7" name="Google Shape;14547;p14"/>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8" name="Google Shape;14548;p14"/>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9" name="Google Shape;14549;p14"/>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0" name="Google Shape;14550;p14"/>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1" name="Google Shape;14551;p14"/>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2" name="Google Shape;14552;p14"/>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3" name="Google Shape;14553;p14"/>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4" name="Google Shape;14554;p14"/>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5" name="Google Shape;14555;p14"/>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6" name="Google Shape;14556;p14"/>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7" name="Google Shape;14557;p14"/>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8" name="Google Shape;14558;p14"/>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9" name="Google Shape;14559;p14"/>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0" name="Google Shape;14560;p14"/>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1" name="Google Shape;14561;p14"/>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2" name="Google Shape;14562;p14"/>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3" name="Google Shape;14563;p14"/>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4" name="Google Shape;14564;p14"/>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5" name="Google Shape;14565;p14"/>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6" name="Google Shape;14566;p14"/>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7" name="Google Shape;14567;p14"/>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8" name="Google Shape;14568;p14"/>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9" name="Google Shape;14569;p14"/>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0" name="Google Shape;14570;p14"/>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1" name="Google Shape;14571;p14"/>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2" name="Google Shape;14572;p14"/>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3" name="Google Shape;14573;p14"/>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4" name="Google Shape;14574;p14"/>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5" name="Google Shape;14575;p14"/>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6" name="Google Shape;14576;p14"/>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7" name="Google Shape;14577;p14"/>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8" name="Google Shape;14578;p14"/>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9" name="Google Shape;14579;p14"/>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0" name="Google Shape;14580;p14"/>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1" name="Google Shape;14581;p14"/>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2" name="Google Shape;14582;p14"/>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3" name="Google Shape;14583;p14"/>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4" name="Google Shape;14584;p14"/>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5" name="Google Shape;14585;p14"/>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6" name="Google Shape;14586;p14"/>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7" name="Google Shape;14587;p14"/>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8" name="Google Shape;14588;p14"/>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9" name="Google Shape;14589;p14"/>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0" name="Google Shape;14590;p14"/>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1" name="Google Shape;14591;p14"/>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2" name="Google Shape;14592;p14"/>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3" name="Google Shape;14593;p14"/>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4" name="Google Shape;14594;p14"/>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5" name="Google Shape;14595;p14"/>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6" name="Google Shape;14596;p14"/>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7" name="Google Shape;14597;p14"/>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8" name="Google Shape;14598;p14"/>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9" name="Google Shape;14599;p14"/>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0" name="Google Shape;14600;p14"/>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1" name="Google Shape;14601;p14"/>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2" name="Google Shape;14602;p14"/>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3" name="Google Shape;14603;p14"/>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4" name="Google Shape;14604;p14"/>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5" name="Google Shape;14605;p14"/>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6" name="Google Shape;14606;p14"/>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7" name="Google Shape;14607;p14"/>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8" name="Google Shape;14608;p14"/>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9" name="Google Shape;14609;p14"/>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0" name="Google Shape;14610;p14"/>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1" name="Google Shape;14611;p14"/>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2" name="Google Shape;14612;p14"/>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3" name="Google Shape;14613;p14"/>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4" name="Google Shape;14614;p14"/>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5" name="Google Shape;14615;p14"/>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6" name="Google Shape;14616;p14"/>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7" name="Google Shape;14617;p14"/>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8" name="Google Shape;14618;p14"/>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9" name="Google Shape;14619;p14"/>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0" name="Google Shape;14620;p14"/>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1" name="Google Shape;14621;p14"/>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2" name="Google Shape;14622;p14"/>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3" name="Google Shape;14623;p14"/>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4" name="Google Shape;14624;p14"/>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5" name="Google Shape;14625;p14"/>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6" name="Google Shape;14626;p14"/>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7" name="Google Shape;14627;p14"/>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8" name="Google Shape;14628;p14"/>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9" name="Google Shape;14629;p14"/>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0" name="Google Shape;14630;p14"/>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1" name="Google Shape;14631;p14"/>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2" name="Google Shape;14632;p14"/>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3" name="Google Shape;14633;p14"/>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4" name="Google Shape;14634;p14"/>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5" name="Google Shape;14635;p14"/>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6" name="Google Shape;14636;p14"/>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7" name="Google Shape;14637;p14"/>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8" name="Google Shape;14638;p14"/>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9" name="Google Shape;14639;p14"/>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0" name="Google Shape;14640;p14"/>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1" name="Google Shape;14641;p14"/>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2" name="Google Shape;14642;p14"/>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3" name="Google Shape;14643;p14"/>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4" name="Google Shape;14644;p14"/>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5" name="Google Shape;14645;p14"/>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6" name="Google Shape;14646;p14"/>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7" name="Google Shape;14647;p14"/>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8" name="Google Shape;14648;p14"/>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9" name="Google Shape;14649;p14"/>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0" name="Google Shape;14650;p14"/>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1" name="Google Shape;14651;p14"/>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2" name="Google Shape;14652;p14"/>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3" name="Google Shape;14653;p14"/>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4" name="Google Shape;14654;p14"/>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5" name="Google Shape;14655;p14"/>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6" name="Google Shape;14656;p14"/>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7" name="Google Shape;14657;p14"/>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8" name="Google Shape;14658;p14"/>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9" name="Google Shape;14659;p14"/>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0" name="Google Shape;14660;p14"/>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1" name="Google Shape;14661;p14"/>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2" name="Google Shape;14662;p14"/>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3" name="Google Shape;14663;p14"/>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4" name="Google Shape;14664;p14"/>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5" name="Google Shape;14665;p14"/>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6" name="Google Shape;14666;p14"/>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7" name="Google Shape;14667;p14"/>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8" name="Google Shape;14668;p14"/>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9" name="Google Shape;14669;p14"/>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0" name="Google Shape;14670;p14"/>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1" name="Google Shape;14671;p14"/>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2" name="Google Shape;14672;p14"/>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3" name="Google Shape;14673;p14"/>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4" name="Google Shape;14674;p14"/>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5" name="Google Shape;14675;p14"/>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6" name="Google Shape;14676;p14"/>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7" name="Google Shape;14677;p14"/>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8" name="Google Shape;14678;p14"/>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9" name="Google Shape;14679;p14"/>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0" name="Google Shape;14680;p14"/>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1" name="Google Shape;14681;p14"/>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2" name="Google Shape;14682;p14"/>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3" name="Google Shape;14683;p14"/>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4" name="Google Shape;14684;p14"/>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5" name="Google Shape;14685;p14"/>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6" name="Google Shape;14686;p14"/>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7" name="Google Shape;14687;p14"/>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8" name="Google Shape;14688;p14"/>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9" name="Google Shape;14689;p14"/>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690" name="Google Shape;14690;p14"/>
          <p:cNvSpPr txBox="1">
            <a:spLocks noGrp="1"/>
          </p:cNvSpPr>
          <p:nvPr>
            <p:ph type="title"/>
          </p:nvPr>
        </p:nvSpPr>
        <p:spPr>
          <a:xfrm>
            <a:off x="1149667" y="3231100"/>
            <a:ext cx="2736000" cy="7036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4691" name="Google Shape;14691;p14"/>
          <p:cNvSpPr txBox="1">
            <a:spLocks noGrp="1"/>
          </p:cNvSpPr>
          <p:nvPr>
            <p:ph type="subTitle" idx="1"/>
          </p:nvPr>
        </p:nvSpPr>
        <p:spPr>
          <a:xfrm>
            <a:off x="960000" y="3771003"/>
            <a:ext cx="3115200" cy="103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4692" name="Google Shape;14692;p14"/>
          <p:cNvSpPr txBox="1">
            <a:spLocks noGrp="1"/>
          </p:cNvSpPr>
          <p:nvPr>
            <p:ph type="title" idx="2"/>
          </p:nvPr>
        </p:nvSpPr>
        <p:spPr>
          <a:xfrm>
            <a:off x="4728000" y="3231100"/>
            <a:ext cx="2736000" cy="7036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4693" name="Google Shape;14693;p14"/>
          <p:cNvSpPr txBox="1">
            <a:spLocks noGrp="1"/>
          </p:cNvSpPr>
          <p:nvPr>
            <p:ph type="subTitle" idx="3"/>
          </p:nvPr>
        </p:nvSpPr>
        <p:spPr>
          <a:xfrm>
            <a:off x="4538400" y="3771003"/>
            <a:ext cx="3115200" cy="103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4694" name="Google Shape;14694;p14"/>
          <p:cNvSpPr txBox="1">
            <a:spLocks noGrp="1"/>
          </p:cNvSpPr>
          <p:nvPr>
            <p:ph type="title" idx="4"/>
          </p:nvPr>
        </p:nvSpPr>
        <p:spPr>
          <a:xfrm>
            <a:off x="8306400" y="3231100"/>
            <a:ext cx="2736000" cy="7036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4695" name="Google Shape;14695;p14"/>
          <p:cNvSpPr txBox="1">
            <a:spLocks noGrp="1"/>
          </p:cNvSpPr>
          <p:nvPr>
            <p:ph type="subTitle" idx="5"/>
          </p:nvPr>
        </p:nvSpPr>
        <p:spPr>
          <a:xfrm>
            <a:off x="8116800" y="3771003"/>
            <a:ext cx="3115200" cy="103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4696" name="Google Shape;14696;p14"/>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rgbClr val="EDEDED"/>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97" name="Google Shape;14697;p14"/>
          <p:cNvSpPr txBox="1">
            <a:spLocks noGrp="1"/>
          </p:cNvSpPr>
          <p:nvPr>
            <p:ph type="title" idx="6"/>
          </p:nvPr>
        </p:nvSpPr>
        <p:spPr>
          <a:xfrm>
            <a:off x="960000" y="593367"/>
            <a:ext cx="10272000" cy="943200"/>
          </a:xfrm>
          <a:prstGeom prst="rect">
            <a:avLst/>
          </a:prstGeom>
          <a:effectLst>
            <a:outerShdw dist="28575" dir="366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Tree>
    <p:extLst>
      <p:ext uri="{BB962C8B-B14F-4D97-AF65-F5344CB8AC3E}">
        <p14:creationId xmlns:p14="http://schemas.microsoft.com/office/powerpoint/2010/main" val="227047499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dk2"/>
        </a:solidFill>
        <a:effectLst/>
      </p:bgPr>
    </p:bg>
    <p:spTree>
      <p:nvGrpSpPr>
        <p:cNvPr id="1" name="Shape 14698"/>
        <p:cNvGrpSpPr/>
        <p:nvPr/>
      </p:nvGrpSpPr>
      <p:grpSpPr>
        <a:xfrm>
          <a:off x="0" y="0"/>
          <a:ext cx="0" cy="0"/>
          <a:chOff x="0" y="0"/>
          <a:chExt cx="0" cy="0"/>
        </a:xfrm>
      </p:grpSpPr>
      <p:sp>
        <p:nvSpPr>
          <p:cNvPr id="14699" name="Google Shape;14699;p15"/>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00" name="Google Shape;14700;p15"/>
          <p:cNvSpPr/>
          <p:nvPr/>
        </p:nvSpPr>
        <p:spPr>
          <a:xfrm>
            <a:off x="475167" y="391967"/>
            <a:ext cx="11041200" cy="58396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701" name="Google Shape;14701;p15"/>
          <p:cNvGrpSpPr/>
          <p:nvPr/>
        </p:nvGrpSpPr>
        <p:grpSpPr>
          <a:xfrm>
            <a:off x="625125" y="196486"/>
            <a:ext cx="11133344" cy="6246836"/>
            <a:chOff x="238400" y="851425"/>
            <a:chExt cx="7143475" cy="4008150"/>
          </a:xfrm>
        </p:grpSpPr>
        <p:sp>
          <p:nvSpPr>
            <p:cNvPr id="14702" name="Google Shape;14702;p15"/>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3" name="Google Shape;14703;p15"/>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4" name="Google Shape;14704;p15"/>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5" name="Google Shape;14705;p15"/>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6" name="Google Shape;14706;p15"/>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7" name="Google Shape;14707;p15"/>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8" name="Google Shape;14708;p15"/>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9" name="Google Shape;14709;p15"/>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0" name="Google Shape;14710;p15"/>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1" name="Google Shape;14711;p15"/>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2" name="Google Shape;14712;p15"/>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3" name="Google Shape;14713;p15"/>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4" name="Google Shape;14714;p15"/>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5" name="Google Shape;14715;p15"/>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6" name="Google Shape;14716;p15"/>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7" name="Google Shape;14717;p15"/>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8" name="Google Shape;14718;p15"/>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9" name="Google Shape;14719;p15"/>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0" name="Google Shape;14720;p15"/>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1" name="Google Shape;14721;p15"/>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2" name="Google Shape;14722;p15"/>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3" name="Google Shape;14723;p15"/>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4" name="Google Shape;14724;p15"/>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5" name="Google Shape;14725;p15"/>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6" name="Google Shape;14726;p15"/>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7" name="Google Shape;14727;p15"/>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8" name="Google Shape;14728;p15"/>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9" name="Google Shape;14729;p15"/>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0" name="Google Shape;14730;p15"/>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1" name="Google Shape;14731;p15"/>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2" name="Google Shape;14732;p15"/>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3" name="Google Shape;14733;p15"/>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4" name="Google Shape;14734;p15"/>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5" name="Google Shape;14735;p15"/>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6" name="Google Shape;14736;p15"/>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7" name="Google Shape;14737;p15"/>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8" name="Google Shape;14738;p15"/>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9" name="Google Shape;14739;p15"/>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0" name="Google Shape;14740;p15"/>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1" name="Google Shape;14741;p15"/>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2" name="Google Shape;14742;p15"/>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3" name="Google Shape;14743;p15"/>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4" name="Google Shape;14744;p15"/>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5" name="Google Shape;14745;p15"/>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6" name="Google Shape;14746;p15"/>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7" name="Google Shape;14747;p15"/>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8" name="Google Shape;14748;p15"/>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9" name="Google Shape;14749;p15"/>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0" name="Google Shape;14750;p15"/>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1" name="Google Shape;14751;p15"/>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2" name="Google Shape;14752;p15"/>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3" name="Google Shape;14753;p15"/>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4" name="Google Shape;14754;p15"/>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5" name="Google Shape;14755;p15"/>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6" name="Google Shape;14756;p15"/>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7" name="Google Shape;14757;p15"/>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8" name="Google Shape;14758;p15"/>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9" name="Google Shape;14759;p15"/>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0" name="Google Shape;14760;p15"/>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1" name="Google Shape;14761;p15"/>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2" name="Google Shape;14762;p15"/>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3" name="Google Shape;14763;p15"/>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4" name="Google Shape;14764;p15"/>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5" name="Google Shape;14765;p15"/>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6" name="Google Shape;14766;p15"/>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7" name="Google Shape;14767;p15"/>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8" name="Google Shape;14768;p15"/>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9" name="Google Shape;14769;p15"/>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0" name="Google Shape;14770;p15"/>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1" name="Google Shape;14771;p15"/>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2" name="Google Shape;14772;p15"/>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3" name="Google Shape;14773;p15"/>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4" name="Google Shape;14774;p15"/>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5" name="Google Shape;14775;p15"/>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6" name="Google Shape;14776;p15"/>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7" name="Google Shape;14777;p15"/>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8" name="Google Shape;14778;p15"/>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9" name="Google Shape;14779;p15"/>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0" name="Google Shape;14780;p15"/>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1" name="Google Shape;14781;p15"/>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2" name="Google Shape;14782;p15"/>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3" name="Google Shape;14783;p15"/>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4" name="Google Shape;14784;p15"/>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5" name="Google Shape;14785;p15"/>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6" name="Google Shape;14786;p15"/>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7" name="Google Shape;14787;p15"/>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8" name="Google Shape;14788;p15"/>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9" name="Google Shape;14789;p15"/>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0" name="Google Shape;14790;p15"/>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1" name="Google Shape;14791;p15"/>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2" name="Google Shape;14792;p15"/>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3" name="Google Shape;14793;p15"/>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4" name="Google Shape;14794;p15"/>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5" name="Google Shape;14795;p15"/>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6" name="Google Shape;14796;p15"/>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7" name="Google Shape;14797;p15"/>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8" name="Google Shape;14798;p15"/>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9" name="Google Shape;14799;p15"/>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0" name="Google Shape;14800;p15"/>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1" name="Google Shape;14801;p15"/>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2" name="Google Shape;14802;p15"/>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3" name="Google Shape;14803;p15"/>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4" name="Google Shape;14804;p15"/>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5" name="Google Shape;14805;p15"/>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6" name="Google Shape;14806;p15"/>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7" name="Google Shape;14807;p15"/>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8" name="Google Shape;14808;p15"/>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9" name="Google Shape;14809;p15"/>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0" name="Google Shape;14810;p15"/>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1" name="Google Shape;14811;p15"/>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2" name="Google Shape;14812;p15"/>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3" name="Google Shape;14813;p15"/>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4" name="Google Shape;14814;p15"/>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5" name="Google Shape;14815;p15"/>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6" name="Google Shape;14816;p15"/>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7" name="Google Shape;14817;p15"/>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8" name="Google Shape;14818;p15"/>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9" name="Google Shape;14819;p15"/>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0" name="Google Shape;14820;p15"/>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1" name="Google Shape;14821;p15"/>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2" name="Google Shape;14822;p15"/>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3" name="Google Shape;14823;p15"/>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4" name="Google Shape;14824;p15"/>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5" name="Google Shape;14825;p15"/>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6" name="Google Shape;14826;p15"/>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7" name="Google Shape;14827;p15"/>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8" name="Google Shape;14828;p15"/>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9" name="Google Shape;14829;p15"/>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0" name="Google Shape;14830;p15"/>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1" name="Google Shape;14831;p15"/>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2" name="Google Shape;14832;p15"/>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3" name="Google Shape;14833;p15"/>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4" name="Google Shape;14834;p15"/>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5" name="Google Shape;14835;p15"/>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6" name="Google Shape;14836;p15"/>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7" name="Google Shape;14837;p15"/>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8" name="Google Shape;14838;p15"/>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9" name="Google Shape;14839;p15"/>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0" name="Google Shape;14840;p15"/>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1" name="Google Shape;14841;p15"/>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2" name="Google Shape;14842;p15"/>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3" name="Google Shape;14843;p15"/>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4" name="Google Shape;14844;p15"/>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5" name="Google Shape;14845;p15"/>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6" name="Google Shape;14846;p15"/>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7" name="Google Shape;14847;p15"/>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8" name="Google Shape;14848;p15"/>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9" name="Google Shape;14849;p15"/>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0" name="Google Shape;14850;p15"/>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1" name="Google Shape;14851;p15"/>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2" name="Google Shape;14852;p15"/>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3" name="Google Shape;14853;p15"/>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4" name="Google Shape;14854;p15"/>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5" name="Google Shape;14855;p15"/>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6" name="Google Shape;14856;p15"/>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7" name="Google Shape;14857;p15"/>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8" name="Google Shape;14858;p15"/>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9" name="Google Shape;14859;p15"/>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0" name="Google Shape;14860;p15"/>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1" name="Google Shape;14861;p15"/>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2" name="Google Shape;14862;p15"/>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3" name="Google Shape;14863;p15"/>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4" name="Google Shape;14864;p15"/>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5" name="Google Shape;14865;p15"/>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6" name="Google Shape;14866;p15"/>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7" name="Google Shape;14867;p15"/>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8" name="Google Shape;14868;p15"/>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9" name="Google Shape;14869;p15"/>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0" name="Google Shape;14870;p15"/>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1" name="Google Shape;14871;p15"/>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2" name="Google Shape;14872;p15"/>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3" name="Google Shape;14873;p15"/>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4" name="Google Shape;14874;p15"/>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5" name="Google Shape;14875;p15"/>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6" name="Google Shape;14876;p15"/>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7" name="Google Shape;14877;p15"/>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8" name="Google Shape;14878;p15"/>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9" name="Google Shape;14879;p15"/>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0" name="Google Shape;14880;p15"/>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1" name="Google Shape;14881;p15"/>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2" name="Google Shape;14882;p15"/>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3" name="Google Shape;14883;p15"/>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4" name="Google Shape;14884;p15"/>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5" name="Google Shape;14885;p15"/>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6" name="Google Shape;14886;p15"/>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7" name="Google Shape;14887;p15"/>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8" name="Google Shape;14888;p15"/>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9" name="Google Shape;14889;p15"/>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0" name="Google Shape;14890;p15"/>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1" name="Google Shape;14891;p15"/>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2" name="Google Shape;14892;p15"/>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3" name="Google Shape;14893;p15"/>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4" name="Google Shape;14894;p15"/>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5" name="Google Shape;14895;p15"/>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6" name="Google Shape;14896;p15"/>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7" name="Google Shape;14897;p15"/>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8" name="Google Shape;14898;p15"/>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9" name="Google Shape;14899;p15"/>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0" name="Google Shape;14900;p15"/>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1" name="Google Shape;14901;p15"/>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2" name="Google Shape;14902;p15"/>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3" name="Google Shape;14903;p15"/>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4" name="Google Shape;14904;p15"/>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5" name="Google Shape;14905;p15"/>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6" name="Google Shape;14906;p15"/>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7" name="Google Shape;14907;p15"/>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8" name="Google Shape;14908;p15"/>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9" name="Google Shape;14909;p15"/>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0" name="Google Shape;14910;p15"/>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1" name="Google Shape;14911;p15"/>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2" name="Google Shape;14912;p15"/>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3" name="Google Shape;14913;p15"/>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4" name="Google Shape;14914;p15"/>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5" name="Google Shape;14915;p15"/>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6" name="Google Shape;14916;p15"/>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7" name="Google Shape;14917;p15"/>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8" name="Google Shape;14918;p15"/>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9" name="Google Shape;14919;p15"/>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0" name="Google Shape;14920;p15"/>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1" name="Google Shape;14921;p15"/>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2" name="Google Shape;14922;p15"/>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3" name="Google Shape;14923;p15"/>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4" name="Google Shape;14924;p15"/>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5" name="Google Shape;14925;p15"/>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6" name="Google Shape;14926;p15"/>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7" name="Google Shape;14927;p15"/>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8" name="Google Shape;14928;p15"/>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9" name="Google Shape;14929;p15"/>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0" name="Google Shape;14930;p15"/>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1" name="Google Shape;14931;p15"/>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2" name="Google Shape;14932;p15"/>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3" name="Google Shape;14933;p15"/>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4" name="Google Shape;14934;p15"/>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5" name="Google Shape;14935;p15"/>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6" name="Google Shape;14936;p15"/>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7" name="Google Shape;14937;p15"/>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8" name="Google Shape;14938;p15"/>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9" name="Google Shape;14939;p15"/>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0" name="Google Shape;14940;p15"/>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1" name="Google Shape;14941;p15"/>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2" name="Google Shape;14942;p15"/>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3" name="Google Shape;14943;p15"/>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4" name="Google Shape;14944;p15"/>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5" name="Google Shape;14945;p15"/>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6" name="Google Shape;14946;p15"/>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7" name="Google Shape;14947;p15"/>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8" name="Google Shape;14948;p15"/>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9" name="Google Shape;14949;p15"/>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0" name="Google Shape;14950;p15"/>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1" name="Google Shape;14951;p15"/>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2" name="Google Shape;14952;p15"/>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3" name="Google Shape;14953;p15"/>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4" name="Google Shape;14954;p15"/>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5" name="Google Shape;14955;p15"/>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6" name="Google Shape;14956;p15"/>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7" name="Google Shape;14957;p15"/>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8" name="Google Shape;14958;p15"/>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9" name="Google Shape;14959;p15"/>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0" name="Google Shape;14960;p15"/>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1" name="Google Shape;14961;p15"/>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2" name="Google Shape;14962;p15"/>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3" name="Google Shape;14963;p15"/>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4" name="Google Shape;14964;p15"/>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5" name="Google Shape;14965;p15"/>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6" name="Google Shape;14966;p15"/>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7" name="Google Shape;14967;p15"/>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8" name="Google Shape;14968;p15"/>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9" name="Google Shape;14969;p15"/>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0" name="Google Shape;14970;p15"/>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1" name="Google Shape;14971;p15"/>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2" name="Google Shape;14972;p15"/>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3" name="Google Shape;14973;p15"/>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4" name="Google Shape;14974;p15"/>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5" name="Google Shape;14975;p15"/>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6" name="Google Shape;14976;p15"/>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7" name="Google Shape;14977;p15"/>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8" name="Google Shape;14978;p15"/>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9" name="Google Shape;14979;p15"/>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0" name="Google Shape;14980;p15"/>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1" name="Google Shape;14981;p15"/>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2" name="Google Shape;14982;p15"/>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3" name="Google Shape;14983;p15"/>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4" name="Google Shape;14984;p15"/>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5" name="Google Shape;14985;p15"/>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6" name="Google Shape;14986;p15"/>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7" name="Google Shape;14987;p15"/>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8" name="Google Shape;14988;p15"/>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9" name="Google Shape;14989;p15"/>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0" name="Google Shape;14990;p15"/>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1" name="Google Shape;14991;p15"/>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2" name="Google Shape;14992;p15"/>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3" name="Google Shape;14993;p15"/>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4" name="Google Shape;14994;p15"/>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5" name="Google Shape;14995;p15"/>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6" name="Google Shape;14996;p15"/>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7" name="Google Shape;14997;p15"/>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8" name="Google Shape;14998;p15"/>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9" name="Google Shape;14999;p15"/>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0" name="Google Shape;15000;p15"/>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1" name="Google Shape;15001;p15"/>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2" name="Google Shape;15002;p15"/>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3" name="Google Shape;15003;p15"/>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4" name="Google Shape;15004;p15"/>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5" name="Google Shape;15005;p15"/>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6" name="Google Shape;15006;p15"/>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7" name="Google Shape;15007;p15"/>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8" name="Google Shape;15008;p15"/>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9" name="Google Shape;15009;p15"/>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0" name="Google Shape;15010;p15"/>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1" name="Google Shape;15011;p15"/>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2" name="Google Shape;15012;p15"/>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3" name="Google Shape;15013;p15"/>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4" name="Google Shape;15014;p15"/>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5" name="Google Shape;15015;p15"/>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6" name="Google Shape;15016;p15"/>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7" name="Google Shape;15017;p15"/>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8" name="Google Shape;15018;p15"/>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9" name="Google Shape;15019;p15"/>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0" name="Google Shape;15020;p15"/>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1" name="Google Shape;15021;p15"/>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2" name="Google Shape;15022;p15"/>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3" name="Google Shape;15023;p15"/>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4" name="Google Shape;15024;p15"/>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5" name="Google Shape;15025;p15"/>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6" name="Google Shape;15026;p15"/>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7" name="Google Shape;15027;p15"/>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8" name="Google Shape;15028;p15"/>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9" name="Google Shape;15029;p15"/>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0" name="Google Shape;15030;p15"/>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1" name="Google Shape;15031;p15"/>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2" name="Google Shape;15032;p15"/>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3" name="Google Shape;15033;p15"/>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4" name="Google Shape;15034;p15"/>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5" name="Google Shape;15035;p15"/>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6" name="Google Shape;15036;p15"/>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7" name="Google Shape;15037;p15"/>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8" name="Google Shape;15038;p15"/>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9" name="Google Shape;15039;p15"/>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0" name="Google Shape;15040;p15"/>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1" name="Google Shape;15041;p15"/>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2" name="Google Shape;15042;p15"/>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3" name="Google Shape;15043;p15"/>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4" name="Google Shape;15044;p15"/>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5" name="Google Shape;15045;p15"/>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6" name="Google Shape;15046;p15"/>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7" name="Google Shape;15047;p15"/>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8" name="Google Shape;15048;p15"/>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9" name="Google Shape;15049;p15"/>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0" name="Google Shape;15050;p15"/>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1" name="Google Shape;15051;p15"/>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2" name="Google Shape;15052;p15"/>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3" name="Google Shape;15053;p15"/>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4" name="Google Shape;15054;p15"/>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5" name="Google Shape;15055;p15"/>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6" name="Google Shape;15056;p15"/>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7" name="Google Shape;15057;p15"/>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8" name="Google Shape;15058;p15"/>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9" name="Google Shape;15059;p15"/>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0" name="Google Shape;15060;p15"/>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1" name="Google Shape;15061;p15"/>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2" name="Google Shape;15062;p15"/>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3" name="Google Shape;15063;p15"/>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4" name="Google Shape;15064;p15"/>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5" name="Google Shape;15065;p15"/>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6" name="Google Shape;15066;p15"/>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7" name="Google Shape;15067;p15"/>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8" name="Google Shape;15068;p15"/>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9" name="Google Shape;15069;p15"/>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0" name="Google Shape;15070;p15"/>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1" name="Google Shape;15071;p15"/>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2" name="Google Shape;15072;p15"/>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3" name="Google Shape;15073;p15"/>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4" name="Google Shape;15074;p15"/>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5" name="Google Shape;15075;p15"/>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6" name="Google Shape;15076;p15"/>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7" name="Google Shape;15077;p15"/>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8" name="Google Shape;15078;p15"/>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9" name="Google Shape;15079;p15"/>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0" name="Google Shape;15080;p15"/>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1" name="Google Shape;15081;p15"/>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2" name="Google Shape;15082;p15"/>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3" name="Google Shape;15083;p15"/>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4" name="Google Shape;15084;p15"/>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5" name="Google Shape;15085;p15"/>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6" name="Google Shape;15086;p15"/>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7" name="Google Shape;15087;p15"/>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8" name="Google Shape;15088;p15"/>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9" name="Google Shape;15089;p15"/>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0" name="Google Shape;15090;p15"/>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1" name="Google Shape;15091;p15"/>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2" name="Google Shape;15092;p15"/>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3" name="Google Shape;15093;p15"/>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4" name="Google Shape;15094;p15"/>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5" name="Google Shape;15095;p15"/>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6" name="Google Shape;15096;p15"/>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7" name="Google Shape;15097;p15"/>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8" name="Google Shape;15098;p15"/>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9" name="Google Shape;15099;p15"/>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0" name="Google Shape;15100;p15"/>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1" name="Google Shape;15101;p15"/>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2" name="Google Shape;15102;p15"/>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3" name="Google Shape;15103;p15"/>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4" name="Google Shape;15104;p15"/>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5" name="Google Shape;15105;p15"/>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6" name="Google Shape;15106;p15"/>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7" name="Google Shape;15107;p15"/>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8" name="Google Shape;15108;p15"/>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9" name="Google Shape;15109;p15"/>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0" name="Google Shape;15110;p15"/>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1" name="Google Shape;15111;p15"/>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2" name="Google Shape;15112;p15"/>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3" name="Google Shape;15113;p15"/>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4" name="Google Shape;15114;p15"/>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5" name="Google Shape;15115;p15"/>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6" name="Google Shape;15116;p15"/>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7" name="Google Shape;15117;p15"/>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8" name="Google Shape;15118;p15"/>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9" name="Google Shape;15119;p15"/>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0" name="Google Shape;15120;p15"/>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1" name="Google Shape;15121;p15"/>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2" name="Google Shape;15122;p15"/>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3" name="Google Shape;15123;p15"/>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4" name="Google Shape;15124;p15"/>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5" name="Google Shape;15125;p15"/>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6" name="Google Shape;15126;p15"/>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7" name="Google Shape;15127;p15"/>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8" name="Google Shape;15128;p15"/>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9" name="Google Shape;15129;p15"/>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0" name="Google Shape;15130;p15"/>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1" name="Google Shape;15131;p15"/>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2" name="Google Shape;15132;p15"/>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3" name="Google Shape;15133;p15"/>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4" name="Google Shape;15134;p15"/>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5" name="Google Shape;15135;p15"/>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6" name="Google Shape;15136;p15"/>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7" name="Google Shape;15137;p15"/>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8" name="Google Shape;15138;p15"/>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9" name="Google Shape;15139;p15"/>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0" name="Google Shape;15140;p15"/>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1" name="Google Shape;15141;p15"/>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2" name="Google Shape;15142;p15"/>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3" name="Google Shape;15143;p15"/>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4" name="Google Shape;15144;p15"/>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5" name="Google Shape;15145;p15"/>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6" name="Google Shape;15146;p15"/>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7" name="Google Shape;15147;p15"/>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8" name="Google Shape;15148;p15"/>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9" name="Google Shape;15149;p15"/>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0" name="Google Shape;15150;p15"/>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1" name="Google Shape;15151;p15"/>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2" name="Google Shape;15152;p15"/>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3" name="Google Shape;15153;p15"/>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4" name="Google Shape;15154;p15"/>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5" name="Google Shape;15155;p15"/>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6" name="Google Shape;15156;p15"/>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7" name="Google Shape;15157;p15"/>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8" name="Google Shape;15158;p15"/>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9" name="Google Shape;15159;p15"/>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0" name="Google Shape;15160;p15"/>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1" name="Google Shape;15161;p15"/>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2" name="Google Shape;15162;p15"/>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3" name="Google Shape;15163;p15"/>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4" name="Google Shape;15164;p15"/>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5" name="Google Shape;15165;p15"/>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6" name="Google Shape;15166;p15"/>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7" name="Google Shape;15167;p15"/>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8" name="Google Shape;15168;p15"/>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9" name="Google Shape;15169;p15"/>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0" name="Google Shape;15170;p15"/>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1" name="Google Shape;15171;p15"/>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2" name="Google Shape;15172;p15"/>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3" name="Google Shape;15173;p15"/>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4" name="Google Shape;15174;p15"/>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5" name="Google Shape;15175;p15"/>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6" name="Google Shape;15176;p15"/>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7" name="Google Shape;15177;p15"/>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8" name="Google Shape;15178;p15"/>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9" name="Google Shape;15179;p15"/>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0" name="Google Shape;15180;p15"/>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1" name="Google Shape;15181;p15"/>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2" name="Google Shape;15182;p15"/>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3" name="Google Shape;15183;p15"/>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4" name="Google Shape;15184;p15"/>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5" name="Google Shape;15185;p15"/>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6" name="Google Shape;15186;p15"/>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7" name="Google Shape;15187;p15"/>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8" name="Google Shape;15188;p15"/>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9" name="Google Shape;15189;p15"/>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0" name="Google Shape;15190;p15"/>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1" name="Google Shape;15191;p15"/>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2" name="Google Shape;15192;p15"/>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3" name="Google Shape;15193;p15"/>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4" name="Google Shape;15194;p15"/>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5" name="Google Shape;15195;p15"/>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6" name="Google Shape;15196;p15"/>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7" name="Google Shape;15197;p15"/>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8" name="Google Shape;15198;p15"/>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9" name="Google Shape;15199;p15"/>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0" name="Google Shape;15200;p15"/>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1" name="Google Shape;15201;p15"/>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2" name="Google Shape;15202;p15"/>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3" name="Google Shape;15203;p15"/>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4" name="Google Shape;15204;p15"/>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5" name="Google Shape;15205;p15"/>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6" name="Google Shape;15206;p15"/>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7" name="Google Shape;15207;p15"/>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8" name="Google Shape;15208;p15"/>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9" name="Google Shape;15209;p15"/>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0" name="Google Shape;15210;p15"/>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1" name="Google Shape;15211;p15"/>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2" name="Google Shape;15212;p15"/>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3" name="Google Shape;15213;p15"/>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4" name="Google Shape;15214;p15"/>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5" name="Google Shape;15215;p15"/>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6" name="Google Shape;15216;p15"/>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7" name="Google Shape;15217;p15"/>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8" name="Google Shape;15218;p15"/>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9" name="Google Shape;15219;p15"/>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0" name="Google Shape;15220;p15"/>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1" name="Google Shape;15221;p15"/>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2" name="Google Shape;15222;p15"/>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3" name="Google Shape;15223;p15"/>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4" name="Google Shape;15224;p15"/>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5" name="Google Shape;15225;p15"/>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6" name="Google Shape;15226;p15"/>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7" name="Google Shape;15227;p15"/>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8" name="Google Shape;15228;p15"/>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9" name="Google Shape;15229;p15"/>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0" name="Google Shape;15230;p15"/>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1" name="Google Shape;15231;p15"/>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2" name="Google Shape;15232;p15"/>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3" name="Google Shape;15233;p15"/>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4" name="Google Shape;15234;p15"/>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5" name="Google Shape;15235;p15"/>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6" name="Google Shape;15236;p15"/>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7" name="Google Shape;15237;p15"/>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8" name="Google Shape;15238;p15"/>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9" name="Google Shape;15239;p15"/>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0" name="Google Shape;15240;p15"/>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1" name="Google Shape;15241;p15"/>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2" name="Google Shape;15242;p15"/>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3" name="Google Shape;15243;p15"/>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4" name="Google Shape;15244;p15"/>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5" name="Google Shape;15245;p15"/>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6" name="Google Shape;15246;p15"/>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7" name="Google Shape;15247;p15"/>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8" name="Google Shape;15248;p15"/>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9" name="Google Shape;15249;p15"/>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0" name="Google Shape;15250;p15"/>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1" name="Google Shape;15251;p15"/>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2" name="Google Shape;15252;p15"/>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3" name="Google Shape;15253;p15"/>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4" name="Google Shape;15254;p15"/>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5" name="Google Shape;15255;p15"/>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6" name="Google Shape;15256;p15"/>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7" name="Google Shape;15257;p15"/>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8" name="Google Shape;15258;p15"/>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9" name="Google Shape;15259;p15"/>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0" name="Google Shape;15260;p15"/>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1" name="Google Shape;15261;p15"/>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2" name="Google Shape;15262;p15"/>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3" name="Google Shape;15263;p15"/>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4" name="Google Shape;15264;p15"/>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5" name="Google Shape;15265;p15"/>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6" name="Google Shape;15266;p15"/>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7" name="Google Shape;15267;p15"/>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8" name="Google Shape;15268;p15"/>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9" name="Google Shape;15269;p15"/>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0" name="Google Shape;15270;p15"/>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1" name="Google Shape;15271;p15"/>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2" name="Google Shape;15272;p15"/>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3" name="Google Shape;15273;p15"/>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4" name="Google Shape;15274;p15"/>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5" name="Google Shape;15275;p15"/>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6" name="Google Shape;15276;p15"/>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7" name="Google Shape;15277;p15"/>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8" name="Google Shape;15278;p15"/>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9" name="Google Shape;15279;p15"/>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0" name="Google Shape;15280;p15"/>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1" name="Google Shape;15281;p15"/>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2" name="Google Shape;15282;p15"/>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3" name="Google Shape;15283;p15"/>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4" name="Google Shape;15284;p15"/>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5" name="Google Shape;15285;p15"/>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6" name="Google Shape;15286;p15"/>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7" name="Google Shape;15287;p15"/>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8" name="Google Shape;15288;p15"/>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9" name="Google Shape;15289;p15"/>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0" name="Google Shape;15290;p15"/>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1" name="Google Shape;15291;p15"/>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2" name="Google Shape;15292;p15"/>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3" name="Google Shape;15293;p15"/>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4" name="Google Shape;15294;p15"/>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5" name="Google Shape;15295;p15"/>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6" name="Google Shape;15296;p15"/>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7" name="Google Shape;15297;p15"/>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8" name="Google Shape;15298;p15"/>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9" name="Google Shape;15299;p15"/>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0" name="Google Shape;15300;p15"/>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1" name="Google Shape;15301;p15"/>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2" name="Google Shape;15302;p15"/>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3" name="Google Shape;15303;p15"/>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4" name="Google Shape;15304;p15"/>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5" name="Google Shape;15305;p15"/>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6" name="Google Shape;15306;p15"/>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7" name="Google Shape;15307;p15"/>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8" name="Google Shape;15308;p15"/>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9" name="Google Shape;15309;p15"/>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0" name="Google Shape;15310;p15"/>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1" name="Google Shape;15311;p15"/>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2" name="Google Shape;15312;p15"/>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3" name="Google Shape;15313;p15"/>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4" name="Google Shape;15314;p15"/>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5" name="Google Shape;15315;p15"/>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6" name="Google Shape;15316;p15"/>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7" name="Google Shape;15317;p15"/>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8" name="Google Shape;15318;p15"/>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9" name="Google Shape;15319;p15"/>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0" name="Google Shape;15320;p15"/>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1" name="Google Shape;15321;p15"/>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2" name="Google Shape;15322;p15"/>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3" name="Google Shape;15323;p15"/>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4" name="Google Shape;15324;p15"/>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5" name="Google Shape;15325;p15"/>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6" name="Google Shape;15326;p15"/>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7" name="Google Shape;15327;p15"/>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8" name="Google Shape;15328;p15"/>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9" name="Google Shape;15329;p15"/>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0" name="Google Shape;15330;p15"/>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1" name="Google Shape;15331;p15"/>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2" name="Google Shape;15332;p15"/>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3" name="Google Shape;15333;p15"/>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4" name="Google Shape;15334;p15"/>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5" name="Google Shape;15335;p15"/>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6" name="Google Shape;15336;p15"/>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7" name="Google Shape;15337;p15"/>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8" name="Google Shape;15338;p15"/>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9" name="Google Shape;15339;p15"/>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0" name="Google Shape;15340;p15"/>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1" name="Google Shape;15341;p15"/>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2" name="Google Shape;15342;p15"/>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3" name="Google Shape;15343;p15"/>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4" name="Google Shape;15344;p15"/>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5" name="Google Shape;15345;p15"/>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6" name="Google Shape;15346;p15"/>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7" name="Google Shape;15347;p15"/>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8" name="Google Shape;15348;p15"/>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9" name="Google Shape;15349;p15"/>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0" name="Google Shape;15350;p15"/>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1" name="Google Shape;15351;p15"/>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2" name="Google Shape;15352;p15"/>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3" name="Google Shape;15353;p15"/>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4" name="Google Shape;15354;p15"/>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5" name="Google Shape;15355;p15"/>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6" name="Google Shape;15356;p15"/>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7" name="Google Shape;15357;p15"/>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8" name="Google Shape;15358;p15"/>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9" name="Google Shape;15359;p15"/>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0" name="Google Shape;15360;p15"/>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1" name="Google Shape;15361;p15"/>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2" name="Google Shape;15362;p15"/>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3" name="Google Shape;15363;p15"/>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4" name="Google Shape;15364;p15"/>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5" name="Google Shape;15365;p15"/>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6" name="Google Shape;15366;p15"/>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7" name="Google Shape;15367;p15"/>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8" name="Google Shape;15368;p15"/>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9" name="Google Shape;15369;p15"/>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0" name="Google Shape;15370;p15"/>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1" name="Google Shape;15371;p15"/>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2" name="Google Shape;15372;p15"/>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3" name="Google Shape;15373;p15"/>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4" name="Google Shape;15374;p15"/>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5" name="Google Shape;15375;p15"/>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6" name="Google Shape;15376;p15"/>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7" name="Google Shape;15377;p15"/>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8" name="Google Shape;15378;p15"/>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9" name="Google Shape;15379;p15"/>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0" name="Google Shape;15380;p15"/>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1" name="Google Shape;15381;p15"/>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2" name="Google Shape;15382;p15"/>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3" name="Google Shape;15383;p15"/>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4" name="Google Shape;15384;p15"/>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5" name="Google Shape;15385;p15"/>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6" name="Google Shape;15386;p15"/>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7" name="Google Shape;15387;p15"/>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8" name="Google Shape;15388;p15"/>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9" name="Google Shape;15389;p15"/>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0" name="Google Shape;15390;p15"/>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1" name="Google Shape;15391;p15"/>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2" name="Google Shape;15392;p15"/>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3" name="Google Shape;15393;p15"/>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4" name="Google Shape;15394;p15"/>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5" name="Google Shape;15395;p15"/>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6" name="Google Shape;15396;p15"/>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7" name="Google Shape;15397;p15"/>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8" name="Google Shape;15398;p15"/>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9" name="Google Shape;15399;p15"/>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0" name="Google Shape;15400;p15"/>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1" name="Google Shape;15401;p15"/>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2" name="Google Shape;15402;p15"/>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3" name="Google Shape;15403;p15"/>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4" name="Google Shape;15404;p15"/>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5" name="Google Shape;15405;p15"/>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6" name="Google Shape;15406;p15"/>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7" name="Google Shape;15407;p15"/>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8" name="Google Shape;15408;p15"/>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9" name="Google Shape;15409;p15"/>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0" name="Google Shape;15410;p15"/>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1" name="Google Shape;15411;p15"/>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2" name="Google Shape;15412;p15"/>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3" name="Google Shape;15413;p15"/>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4" name="Google Shape;15414;p15"/>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5" name="Google Shape;15415;p15"/>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6" name="Google Shape;15416;p15"/>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7" name="Google Shape;15417;p15"/>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8" name="Google Shape;15418;p15"/>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9" name="Google Shape;15419;p15"/>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0" name="Google Shape;15420;p15"/>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1" name="Google Shape;15421;p15"/>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2" name="Google Shape;15422;p15"/>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3" name="Google Shape;15423;p15"/>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4" name="Google Shape;15424;p15"/>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5" name="Google Shape;15425;p15"/>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6" name="Google Shape;15426;p15"/>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7" name="Google Shape;15427;p15"/>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8" name="Google Shape;15428;p15"/>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9" name="Google Shape;15429;p15"/>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0" name="Google Shape;15430;p15"/>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1" name="Google Shape;15431;p15"/>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2" name="Google Shape;15432;p15"/>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3" name="Google Shape;15433;p15"/>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4" name="Google Shape;15434;p15"/>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5" name="Google Shape;15435;p15"/>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6" name="Google Shape;15436;p15"/>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7" name="Google Shape;15437;p15"/>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8" name="Google Shape;15438;p15"/>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9" name="Google Shape;15439;p15"/>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0" name="Google Shape;15440;p15"/>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1" name="Google Shape;15441;p15"/>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2" name="Google Shape;15442;p15"/>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3" name="Google Shape;15443;p15"/>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4" name="Google Shape;15444;p15"/>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5" name="Google Shape;15445;p15"/>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6" name="Google Shape;15446;p15"/>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7" name="Google Shape;15447;p15"/>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8" name="Google Shape;15448;p15"/>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9" name="Google Shape;15449;p15"/>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0" name="Google Shape;15450;p15"/>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1" name="Google Shape;15451;p15"/>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2" name="Google Shape;15452;p15"/>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3" name="Google Shape;15453;p15"/>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4" name="Google Shape;15454;p15"/>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5" name="Google Shape;15455;p15"/>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6" name="Google Shape;15456;p15"/>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7" name="Google Shape;15457;p15"/>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8" name="Google Shape;15458;p15"/>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9" name="Google Shape;15459;p15"/>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0" name="Google Shape;15460;p15"/>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1" name="Google Shape;15461;p15"/>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2" name="Google Shape;15462;p15"/>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3" name="Google Shape;15463;p15"/>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4" name="Google Shape;15464;p15"/>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5" name="Google Shape;15465;p15"/>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6" name="Google Shape;15466;p15"/>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7" name="Google Shape;15467;p15"/>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8" name="Google Shape;15468;p15"/>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9" name="Google Shape;15469;p15"/>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0" name="Google Shape;15470;p15"/>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1" name="Google Shape;15471;p15"/>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2" name="Google Shape;15472;p15"/>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3" name="Google Shape;15473;p15"/>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4" name="Google Shape;15474;p15"/>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5" name="Google Shape;15475;p15"/>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6" name="Google Shape;15476;p15"/>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7" name="Google Shape;15477;p15"/>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8" name="Google Shape;15478;p15"/>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9" name="Google Shape;15479;p15"/>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0" name="Google Shape;15480;p15"/>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1" name="Google Shape;15481;p15"/>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2" name="Google Shape;15482;p15"/>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3" name="Google Shape;15483;p15"/>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4" name="Google Shape;15484;p15"/>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5" name="Google Shape;15485;p15"/>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6" name="Google Shape;15486;p15"/>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7" name="Google Shape;15487;p15"/>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8" name="Google Shape;15488;p15"/>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9" name="Google Shape;15489;p15"/>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0" name="Google Shape;15490;p15"/>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1" name="Google Shape;15491;p15"/>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2" name="Google Shape;15492;p15"/>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3" name="Google Shape;15493;p15"/>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4" name="Google Shape;15494;p15"/>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5" name="Google Shape;15495;p15"/>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6" name="Google Shape;15496;p15"/>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7" name="Google Shape;15497;p15"/>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8" name="Google Shape;15498;p15"/>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9" name="Google Shape;15499;p15"/>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0" name="Google Shape;15500;p15"/>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1" name="Google Shape;15501;p15"/>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2" name="Google Shape;15502;p15"/>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3" name="Google Shape;15503;p15"/>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4" name="Google Shape;15504;p15"/>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5" name="Google Shape;15505;p15"/>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6" name="Google Shape;15506;p15"/>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7" name="Google Shape;15507;p15"/>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8" name="Google Shape;15508;p15"/>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9" name="Google Shape;15509;p15"/>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0" name="Google Shape;15510;p15"/>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1" name="Google Shape;15511;p15"/>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2" name="Google Shape;15512;p15"/>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3" name="Google Shape;15513;p15"/>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4" name="Google Shape;15514;p15"/>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5" name="Google Shape;15515;p15"/>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6" name="Google Shape;15516;p15"/>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7" name="Google Shape;15517;p15"/>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8" name="Google Shape;15518;p15"/>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9" name="Google Shape;15519;p15"/>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0" name="Google Shape;15520;p15"/>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1" name="Google Shape;15521;p15"/>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2" name="Google Shape;15522;p15"/>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3" name="Google Shape;15523;p15"/>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4" name="Google Shape;15524;p15"/>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5" name="Google Shape;15525;p15"/>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6" name="Google Shape;15526;p15"/>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7" name="Google Shape;15527;p15"/>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8" name="Google Shape;15528;p15"/>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9" name="Google Shape;15529;p15"/>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0" name="Google Shape;15530;p15"/>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1" name="Google Shape;15531;p15"/>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2" name="Google Shape;15532;p15"/>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3" name="Google Shape;15533;p15"/>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4" name="Google Shape;15534;p15"/>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5" name="Google Shape;15535;p15"/>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6" name="Google Shape;15536;p15"/>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7" name="Google Shape;15537;p15"/>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8" name="Google Shape;15538;p15"/>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9" name="Google Shape;15539;p15"/>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0" name="Google Shape;15540;p15"/>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1" name="Google Shape;15541;p15"/>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2" name="Google Shape;15542;p15"/>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3" name="Google Shape;15543;p15"/>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4" name="Google Shape;15544;p15"/>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5" name="Google Shape;15545;p15"/>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6" name="Google Shape;15546;p15"/>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7" name="Google Shape;15547;p15"/>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8" name="Google Shape;15548;p15"/>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9" name="Google Shape;15549;p15"/>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0" name="Google Shape;15550;p15"/>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1" name="Google Shape;15551;p15"/>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2" name="Google Shape;15552;p15"/>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3" name="Google Shape;15553;p15"/>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4" name="Google Shape;15554;p15"/>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5" name="Google Shape;15555;p15"/>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6" name="Google Shape;15556;p15"/>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7" name="Google Shape;15557;p15"/>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8" name="Google Shape;15558;p15"/>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9" name="Google Shape;15559;p15"/>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0" name="Google Shape;15560;p15"/>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1" name="Google Shape;15561;p15"/>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2" name="Google Shape;15562;p15"/>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3" name="Google Shape;15563;p15"/>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4" name="Google Shape;15564;p15"/>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5" name="Google Shape;15565;p15"/>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6" name="Google Shape;15566;p15"/>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7" name="Google Shape;15567;p15"/>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8" name="Google Shape;15568;p15"/>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9" name="Google Shape;15569;p15"/>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0" name="Google Shape;15570;p15"/>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1" name="Google Shape;15571;p15"/>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2" name="Google Shape;15572;p15"/>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3" name="Google Shape;15573;p15"/>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4" name="Google Shape;15574;p15"/>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5" name="Google Shape;15575;p15"/>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6" name="Google Shape;15576;p15"/>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7" name="Google Shape;15577;p15"/>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8" name="Google Shape;15578;p15"/>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9" name="Google Shape;15579;p15"/>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0" name="Google Shape;15580;p15"/>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1" name="Google Shape;15581;p15"/>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2" name="Google Shape;15582;p15"/>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3" name="Google Shape;15583;p15"/>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4" name="Google Shape;15584;p15"/>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5" name="Google Shape;15585;p15"/>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6" name="Google Shape;15586;p15"/>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7" name="Google Shape;15587;p15"/>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8" name="Google Shape;15588;p15"/>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9" name="Google Shape;15589;p15"/>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0" name="Google Shape;15590;p15"/>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1" name="Google Shape;15591;p15"/>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2" name="Google Shape;15592;p15"/>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3" name="Google Shape;15593;p15"/>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4" name="Google Shape;15594;p15"/>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5" name="Google Shape;15595;p15"/>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6" name="Google Shape;15596;p15"/>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7" name="Google Shape;15597;p15"/>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8" name="Google Shape;15598;p15"/>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9" name="Google Shape;15599;p15"/>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0" name="Google Shape;15600;p15"/>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1" name="Google Shape;15601;p15"/>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2" name="Google Shape;15602;p15"/>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3" name="Google Shape;15603;p15"/>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4" name="Google Shape;15604;p15"/>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5" name="Google Shape;15605;p15"/>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6" name="Google Shape;15606;p15"/>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7" name="Google Shape;15607;p15"/>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8" name="Google Shape;15608;p15"/>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9" name="Google Shape;15609;p15"/>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0" name="Google Shape;15610;p15"/>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1" name="Google Shape;15611;p15"/>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2" name="Google Shape;15612;p15"/>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3" name="Google Shape;15613;p15"/>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4" name="Google Shape;15614;p15"/>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5" name="Google Shape;15615;p15"/>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6" name="Google Shape;15616;p15"/>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7" name="Google Shape;15617;p15"/>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8" name="Google Shape;15618;p15"/>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9" name="Google Shape;15619;p15"/>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0" name="Google Shape;15620;p15"/>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1" name="Google Shape;15621;p15"/>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2" name="Google Shape;15622;p15"/>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3" name="Google Shape;15623;p15"/>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4" name="Google Shape;15624;p15"/>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5" name="Google Shape;15625;p15"/>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6" name="Google Shape;15626;p15"/>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7" name="Google Shape;15627;p15"/>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8" name="Google Shape;15628;p15"/>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9" name="Google Shape;15629;p15"/>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0" name="Google Shape;15630;p15"/>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1" name="Google Shape;15631;p15"/>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2" name="Google Shape;15632;p15"/>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3" name="Google Shape;15633;p15"/>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4" name="Google Shape;15634;p15"/>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5" name="Google Shape;15635;p15"/>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6" name="Google Shape;15636;p15"/>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7" name="Google Shape;15637;p15"/>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8" name="Google Shape;15638;p15"/>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9" name="Google Shape;15639;p15"/>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0" name="Google Shape;15640;p15"/>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1" name="Google Shape;15641;p15"/>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2" name="Google Shape;15642;p15"/>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3" name="Google Shape;15643;p15"/>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4" name="Google Shape;15644;p15"/>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5" name="Google Shape;15645;p15"/>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6" name="Google Shape;15646;p15"/>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7" name="Google Shape;15647;p15"/>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8" name="Google Shape;15648;p15"/>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9" name="Google Shape;15649;p15"/>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0" name="Google Shape;15650;p15"/>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1" name="Google Shape;15651;p15"/>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2" name="Google Shape;15652;p15"/>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3" name="Google Shape;15653;p15"/>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4" name="Google Shape;15654;p15"/>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5" name="Google Shape;15655;p15"/>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6" name="Google Shape;15656;p15"/>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7" name="Google Shape;15657;p15"/>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8" name="Google Shape;15658;p15"/>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9" name="Google Shape;15659;p15"/>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0" name="Google Shape;15660;p15"/>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1" name="Google Shape;15661;p15"/>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2" name="Google Shape;15662;p15"/>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3" name="Google Shape;15663;p15"/>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4" name="Google Shape;15664;p15"/>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5" name="Google Shape;15665;p15"/>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6" name="Google Shape;15666;p15"/>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7" name="Google Shape;15667;p15"/>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8" name="Google Shape;15668;p15"/>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9" name="Google Shape;15669;p15"/>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0" name="Google Shape;15670;p15"/>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1" name="Google Shape;15671;p15"/>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2" name="Google Shape;15672;p15"/>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3" name="Google Shape;15673;p15"/>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4" name="Google Shape;15674;p15"/>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5" name="Google Shape;15675;p15"/>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6" name="Google Shape;15676;p15"/>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7" name="Google Shape;15677;p15"/>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8" name="Google Shape;15678;p15"/>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9" name="Google Shape;15679;p15"/>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0" name="Google Shape;15680;p15"/>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1" name="Google Shape;15681;p15"/>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2" name="Google Shape;15682;p15"/>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3" name="Google Shape;15683;p15"/>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4" name="Google Shape;15684;p15"/>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5" name="Google Shape;15685;p15"/>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6" name="Google Shape;15686;p15"/>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7" name="Google Shape;15687;p15"/>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8" name="Google Shape;15688;p15"/>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9" name="Google Shape;15689;p15"/>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0" name="Google Shape;15690;p15"/>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1" name="Google Shape;15691;p15"/>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2" name="Google Shape;15692;p15"/>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3" name="Google Shape;15693;p15"/>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4" name="Google Shape;15694;p15"/>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5" name="Google Shape;15695;p15"/>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6" name="Google Shape;15696;p15"/>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7" name="Google Shape;15697;p15"/>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8" name="Google Shape;15698;p15"/>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9" name="Google Shape;15699;p15"/>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0" name="Google Shape;15700;p15"/>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1" name="Google Shape;15701;p15"/>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2" name="Google Shape;15702;p15"/>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3" name="Google Shape;15703;p15"/>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4" name="Google Shape;15704;p15"/>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5" name="Google Shape;15705;p15"/>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6" name="Google Shape;15706;p15"/>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7" name="Google Shape;15707;p15"/>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8" name="Google Shape;15708;p15"/>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9" name="Google Shape;15709;p15"/>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0" name="Google Shape;15710;p15"/>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1" name="Google Shape;15711;p15"/>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2" name="Google Shape;15712;p15"/>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3" name="Google Shape;15713;p15"/>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4" name="Google Shape;15714;p15"/>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5" name="Google Shape;15715;p15"/>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6" name="Google Shape;15716;p15"/>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7" name="Google Shape;15717;p15"/>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8" name="Google Shape;15718;p15"/>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9" name="Google Shape;15719;p15"/>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0" name="Google Shape;15720;p15"/>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1" name="Google Shape;15721;p15"/>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2" name="Google Shape;15722;p15"/>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3" name="Google Shape;15723;p15"/>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4" name="Google Shape;15724;p15"/>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5" name="Google Shape;15725;p15"/>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6" name="Google Shape;15726;p15"/>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7" name="Google Shape;15727;p15"/>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8" name="Google Shape;15728;p15"/>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9" name="Google Shape;15729;p15"/>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0" name="Google Shape;15730;p15"/>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1" name="Google Shape;15731;p15"/>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2" name="Google Shape;15732;p15"/>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3" name="Google Shape;15733;p15"/>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4" name="Google Shape;15734;p15"/>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5" name="Google Shape;15735;p15"/>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6" name="Google Shape;15736;p15"/>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7" name="Google Shape;15737;p15"/>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8" name="Google Shape;15738;p15"/>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9" name="Google Shape;15739;p15"/>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0" name="Google Shape;15740;p15"/>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1" name="Google Shape;15741;p15"/>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2" name="Google Shape;15742;p15"/>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3" name="Google Shape;15743;p15"/>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4" name="Google Shape;15744;p15"/>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5" name="Google Shape;15745;p15"/>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6" name="Google Shape;15746;p15"/>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7" name="Google Shape;15747;p15"/>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8" name="Google Shape;15748;p15"/>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9" name="Google Shape;15749;p15"/>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0" name="Google Shape;15750;p15"/>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1" name="Google Shape;15751;p15"/>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2" name="Google Shape;15752;p15"/>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3" name="Google Shape;15753;p15"/>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4" name="Google Shape;15754;p15"/>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5" name="Google Shape;15755;p15"/>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6" name="Google Shape;15756;p15"/>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7" name="Google Shape;15757;p15"/>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8" name="Google Shape;15758;p15"/>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9" name="Google Shape;15759;p15"/>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0" name="Google Shape;15760;p15"/>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1" name="Google Shape;15761;p15"/>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2" name="Google Shape;15762;p15"/>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3" name="Google Shape;15763;p15"/>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4" name="Google Shape;15764;p15"/>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5" name="Google Shape;15765;p15"/>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6" name="Google Shape;15766;p15"/>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7" name="Google Shape;15767;p15"/>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8" name="Google Shape;15768;p15"/>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9" name="Google Shape;15769;p15"/>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0" name="Google Shape;15770;p15"/>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1" name="Google Shape;15771;p15"/>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2" name="Google Shape;15772;p15"/>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3" name="Google Shape;15773;p15"/>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4" name="Google Shape;15774;p15"/>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5" name="Google Shape;15775;p15"/>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6" name="Google Shape;15776;p15"/>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7" name="Google Shape;15777;p15"/>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8" name="Google Shape;15778;p15"/>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9" name="Google Shape;15779;p15"/>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0" name="Google Shape;15780;p15"/>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1" name="Google Shape;15781;p15"/>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2" name="Google Shape;15782;p15"/>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3" name="Google Shape;15783;p15"/>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4" name="Google Shape;15784;p15"/>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5" name="Google Shape;15785;p15"/>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6" name="Google Shape;15786;p15"/>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7" name="Google Shape;15787;p15"/>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8" name="Google Shape;15788;p15"/>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9" name="Google Shape;15789;p15"/>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0" name="Google Shape;15790;p15"/>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1" name="Google Shape;15791;p15"/>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2" name="Google Shape;15792;p15"/>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3" name="Google Shape;15793;p15"/>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4" name="Google Shape;15794;p15"/>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5" name="Google Shape;15795;p15"/>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6" name="Google Shape;15796;p15"/>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7" name="Google Shape;15797;p15"/>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8" name="Google Shape;15798;p15"/>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9" name="Google Shape;15799;p15"/>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0" name="Google Shape;15800;p15"/>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1" name="Google Shape;15801;p15"/>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2" name="Google Shape;15802;p15"/>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3" name="Google Shape;15803;p15"/>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4" name="Google Shape;15804;p15"/>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5" name="Google Shape;15805;p15"/>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6" name="Google Shape;15806;p15"/>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7" name="Google Shape;15807;p15"/>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8" name="Google Shape;15808;p15"/>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9" name="Google Shape;15809;p15"/>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0" name="Google Shape;15810;p15"/>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1" name="Google Shape;15811;p15"/>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2" name="Google Shape;15812;p15"/>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3" name="Google Shape;15813;p15"/>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4" name="Google Shape;15814;p15"/>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5" name="Google Shape;15815;p15"/>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6" name="Google Shape;15816;p15"/>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7" name="Google Shape;15817;p15"/>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8" name="Google Shape;15818;p15"/>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9" name="Google Shape;15819;p15"/>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0" name="Google Shape;15820;p15"/>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1" name="Google Shape;15821;p15"/>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2" name="Google Shape;15822;p15"/>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3" name="Google Shape;15823;p15"/>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824" name="Google Shape;15824;p15"/>
          <p:cNvSpPr txBox="1">
            <a:spLocks noGrp="1"/>
          </p:cNvSpPr>
          <p:nvPr>
            <p:ph type="title"/>
          </p:nvPr>
        </p:nvSpPr>
        <p:spPr>
          <a:xfrm>
            <a:off x="2166867" y="2243800"/>
            <a:ext cx="2678000" cy="703600"/>
          </a:xfrm>
          <a:prstGeom prst="rect">
            <a:avLst/>
          </a:prstGeom>
          <a:effectLst>
            <a:outerShdw dist="28575" dir="390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5825" name="Google Shape;15825;p15"/>
          <p:cNvSpPr txBox="1">
            <a:spLocks noGrp="1"/>
          </p:cNvSpPr>
          <p:nvPr>
            <p:ph type="subTitle" idx="1"/>
          </p:nvPr>
        </p:nvSpPr>
        <p:spPr>
          <a:xfrm>
            <a:off x="1594500" y="2783664"/>
            <a:ext cx="3822800" cy="7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5826" name="Google Shape;15826;p15"/>
          <p:cNvSpPr txBox="1">
            <a:spLocks noGrp="1"/>
          </p:cNvSpPr>
          <p:nvPr>
            <p:ph type="title" idx="2"/>
          </p:nvPr>
        </p:nvSpPr>
        <p:spPr>
          <a:xfrm>
            <a:off x="7347116" y="2243800"/>
            <a:ext cx="2678000" cy="703600"/>
          </a:xfrm>
          <a:prstGeom prst="rect">
            <a:avLst/>
          </a:prstGeom>
          <a:effectLst>
            <a:outerShdw dist="28575" dir="390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5827" name="Google Shape;15827;p15"/>
          <p:cNvSpPr txBox="1">
            <a:spLocks noGrp="1"/>
          </p:cNvSpPr>
          <p:nvPr>
            <p:ph type="subTitle" idx="3"/>
          </p:nvPr>
        </p:nvSpPr>
        <p:spPr>
          <a:xfrm>
            <a:off x="6774736" y="2783664"/>
            <a:ext cx="3822800" cy="7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5828" name="Google Shape;15828;p15"/>
          <p:cNvSpPr txBox="1">
            <a:spLocks noGrp="1"/>
          </p:cNvSpPr>
          <p:nvPr>
            <p:ph type="title" idx="4"/>
          </p:nvPr>
        </p:nvSpPr>
        <p:spPr>
          <a:xfrm>
            <a:off x="2166867" y="4155000"/>
            <a:ext cx="2678000" cy="703600"/>
          </a:xfrm>
          <a:prstGeom prst="rect">
            <a:avLst/>
          </a:prstGeom>
          <a:effectLst>
            <a:outerShdw dist="28575" dir="390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5829" name="Google Shape;15829;p15"/>
          <p:cNvSpPr txBox="1">
            <a:spLocks noGrp="1"/>
          </p:cNvSpPr>
          <p:nvPr>
            <p:ph type="subTitle" idx="5"/>
          </p:nvPr>
        </p:nvSpPr>
        <p:spPr>
          <a:xfrm>
            <a:off x="1594500" y="4694864"/>
            <a:ext cx="3822800" cy="7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5830" name="Google Shape;15830;p15"/>
          <p:cNvSpPr txBox="1">
            <a:spLocks noGrp="1"/>
          </p:cNvSpPr>
          <p:nvPr>
            <p:ph type="title" idx="6"/>
          </p:nvPr>
        </p:nvSpPr>
        <p:spPr>
          <a:xfrm>
            <a:off x="7347116" y="4155000"/>
            <a:ext cx="2678000" cy="703600"/>
          </a:xfrm>
          <a:prstGeom prst="rect">
            <a:avLst/>
          </a:prstGeom>
          <a:effectLst>
            <a:outerShdw dist="28575" dir="390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5831" name="Google Shape;15831;p15"/>
          <p:cNvSpPr txBox="1">
            <a:spLocks noGrp="1"/>
          </p:cNvSpPr>
          <p:nvPr>
            <p:ph type="subTitle" idx="7"/>
          </p:nvPr>
        </p:nvSpPr>
        <p:spPr>
          <a:xfrm>
            <a:off x="6774736" y="4694864"/>
            <a:ext cx="3822800" cy="7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5832" name="Google Shape;15832;p15"/>
          <p:cNvSpPr/>
          <p:nvPr/>
        </p:nvSpPr>
        <p:spPr>
          <a:xfrm>
            <a:off x="-6354" y="-14"/>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rgbClr val="EDEDED"/>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33" name="Google Shape;15833;p15"/>
          <p:cNvSpPr txBox="1">
            <a:spLocks noGrp="1"/>
          </p:cNvSpPr>
          <p:nvPr>
            <p:ph type="title" idx="8"/>
          </p:nvPr>
        </p:nvSpPr>
        <p:spPr>
          <a:xfrm>
            <a:off x="960000" y="593367"/>
            <a:ext cx="10272000" cy="943200"/>
          </a:xfrm>
          <a:prstGeom prst="rect">
            <a:avLst/>
          </a:prstGeom>
          <a:effectLst>
            <a:outerShdw dist="19050" dir="366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Tree>
    <p:extLst>
      <p:ext uri="{BB962C8B-B14F-4D97-AF65-F5344CB8AC3E}">
        <p14:creationId xmlns:p14="http://schemas.microsoft.com/office/powerpoint/2010/main" val="32076039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dk2"/>
        </a:solidFill>
        <a:effectLst/>
      </p:bgPr>
    </p:bg>
    <p:spTree>
      <p:nvGrpSpPr>
        <p:cNvPr id="1" name="Shape 15834"/>
        <p:cNvGrpSpPr/>
        <p:nvPr/>
      </p:nvGrpSpPr>
      <p:grpSpPr>
        <a:xfrm>
          <a:off x="0" y="0"/>
          <a:ext cx="0" cy="0"/>
          <a:chOff x="0" y="0"/>
          <a:chExt cx="0" cy="0"/>
        </a:xfrm>
      </p:grpSpPr>
      <p:sp>
        <p:nvSpPr>
          <p:cNvPr id="15835" name="Google Shape;15835;p16"/>
          <p:cNvSpPr/>
          <p:nvPr/>
        </p:nvSpPr>
        <p:spPr>
          <a:xfrm>
            <a:off x="433533" y="277476"/>
            <a:ext cx="11324800" cy="6303200"/>
          </a:xfrm>
          <a:prstGeom prst="rect">
            <a:avLst/>
          </a:prstGeom>
          <a:noFill/>
          <a:ln w="7620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36" name="Google Shape;15836;p16"/>
          <p:cNvSpPr/>
          <p:nvPr/>
        </p:nvSpPr>
        <p:spPr>
          <a:xfrm>
            <a:off x="615875" y="468007"/>
            <a:ext cx="10960000" cy="5922000"/>
          </a:xfrm>
          <a:prstGeom prst="rect">
            <a:avLst/>
          </a:prstGeom>
          <a:noFill/>
          <a:ln w="19050"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837" name="Google Shape;15837;p16"/>
          <p:cNvGrpSpPr/>
          <p:nvPr/>
        </p:nvGrpSpPr>
        <p:grpSpPr>
          <a:xfrm>
            <a:off x="625125" y="196486"/>
            <a:ext cx="11133344" cy="6246836"/>
            <a:chOff x="238400" y="851425"/>
            <a:chExt cx="7143475" cy="4008150"/>
          </a:xfrm>
        </p:grpSpPr>
        <p:sp>
          <p:nvSpPr>
            <p:cNvPr id="15838" name="Google Shape;15838;p16"/>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9" name="Google Shape;15839;p16"/>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0" name="Google Shape;15840;p16"/>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1" name="Google Shape;15841;p16"/>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2" name="Google Shape;15842;p16"/>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3" name="Google Shape;15843;p16"/>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4" name="Google Shape;15844;p16"/>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5" name="Google Shape;15845;p16"/>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6" name="Google Shape;15846;p16"/>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7" name="Google Shape;15847;p16"/>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8" name="Google Shape;15848;p16"/>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9" name="Google Shape;15849;p16"/>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0" name="Google Shape;15850;p16"/>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1" name="Google Shape;15851;p16"/>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2" name="Google Shape;15852;p16"/>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3" name="Google Shape;15853;p16"/>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4" name="Google Shape;15854;p16"/>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5" name="Google Shape;15855;p16"/>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6" name="Google Shape;15856;p16"/>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7" name="Google Shape;15857;p16"/>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8" name="Google Shape;15858;p16"/>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9" name="Google Shape;15859;p16"/>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0" name="Google Shape;15860;p16"/>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1" name="Google Shape;15861;p16"/>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2" name="Google Shape;15862;p16"/>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3" name="Google Shape;15863;p16"/>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4" name="Google Shape;15864;p16"/>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5" name="Google Shape;15865;p16"/>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6" name="Google Shape;15866;p16"/>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7" name="Google Shape;15867;p16"/>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8" name="Google Shape;15868;p16"/>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9" name="Google Shape;15869;p16"/>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0" name="Google Shape;15870;p16"/>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1" name="Google Shape;15871;p16"/>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2" name="Google Shape;15872;p16"/>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3" name="Google Shape;15873;p16"/>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4" name="Google Shape;15874;p16"/>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5" name="Google Shape;15875;p16"/>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6" name="Google Shape;15876;p16"/>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7" name="Google Shape;15877;p16"/>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8" name="Google Shape;15878;p16"/>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9" name="Google Shape;15879;p16"/>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0" name="Google Shape;15880;p16"/>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1" name="Google Shape;15881;p16"/>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2" name="Google Shape;15882;p16"/>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3" name="Google Shape;15883;p16"/>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4" name="Google Shape;15884;p16"/>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5" name="Google Shape;15885;p16"/>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6" name="Google Shape;15886;p16"/>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7" name="Google Shape;15887;p16"/>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8" name="Google Shape;15888;p16"/>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9" name="Google Shape;15889;p16"/>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0" name="Google Shape;15890;p16"/>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1" name="Google Shape;15891;p16"/>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2" name="Google Shape;15892;p16"/>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3" name="Google Shape;15893;p16"/>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4" name="Google Shape;15894;p16"/>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5" name="Google Shape;15895;p16"/>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6" name="Google Shape;15896;p16"/>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7" name="Google Shape;15897;p16"/>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8" name="Google Shape;15898;p16"/>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9" name="Google Shape;15899;p16"/>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0" name="Google Shape;15900;p16"/>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1" name="Google Shape;15901;p16"/>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2" name="Google Shape;15902;p16"/>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3" name="Google Shape;15903;p16"/>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4" name="Google Shape;15904;p16"/>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5" name="Google Shape;15905;p16"/>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6" name="Google Shape;15906;p16"/>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7" name="Google Shape;15907;p16"/>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8" name="Google Shape;15908;p16"/>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9" name="Google Shape;15909;p16"/>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0" name="Google Shape;15910;p16"/>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1" name="Google Shape;15911;p16"/>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2" name="Google Shape;15912;p16"/>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3" name="Google Shape;15913;p16"/>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4" name="Google Shape;15914;p16"/>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5" name="Google Shape;15915;p16"/>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6" name="Google Shape;15916;p16"/>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7" name="Google Shape;15917;p16"/>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8" name="Google Shape;15918;p16"/>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9" name="Google Shape;15919;p16"/>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0" name="Google Shape;15920;p16"/>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1" name="Google Shape;15921;p16"/>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2" name="Google Shape;15922;p16"/>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3" name="Google Shape;15923;p16"/>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4" name="Google Shape;15924;p16"/>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5" name="Google Shape;15925;p16"/>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6" name="Google Shape;15926;p16"/>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7" name="Google Shape;15927;p16"/>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8" name="Google Shape;15928;p16"/>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9" name="Google Shape;15929;p16"/>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0" name="Google Shape;15930;p16"/>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1" name="Google Shape;15931;p16"/>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2" name="Google Shape;15932;p16"/>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3" name="Google Shape;15933;p16"/>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4" name="Google Shape;15934;p16"/>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5" name="Google Shape;15935;p16"/>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6" name="Google Shape;15936;p16"/>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7" name="Google Shape;15937;p16"/>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8" name="Google Shape;15938;p16"/>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9" name="Google Shape;15939;p16"/>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0" name="Google Shape;15940;p16"/>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1" name="Google Shape;15941;p16"/>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2" name="Google Shape;15942;p16"/>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3" name="Google Shape;15943;p16"/>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4" name="Google Shape;15944;p16"/>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5" name="Google Shape;15945;p16"/>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6" name="Google Shape;15946;p16"/>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7" name="Google Shape;15947;p16"/>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8" name="Google Shape;15948;p16"/>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9" name="Google Shape;15949;p16"/>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0" name="Google Shape;15950;p16"/>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1" name="Google Shape;15951;p16"/>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2" name="Google Shape;15952;p16"/>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3" name="Google Shape;15953;p16"/>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4" name="Google Shape;15954;p16"/>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5" name="Google Shape;15955;p16"/>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6" name="Google Shape;15956;p16"/>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7" name="Google Shape;15957;p16"/>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8" name="Google Shape;15958;p16"/>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9" name="Google Shape;15959;p16"/>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0" name="Google Shape;15960;p16"/>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1" name="Google Shape;15961;p16"/>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2" name="Google Shape;15962;p16"/>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3" name="Google Shape;15963;p16"/>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4" name="Google Shape;15964;p16"/>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5" name="Google Shape;15965;p16"/>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6" name="Google Shape;15966;p16"/>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7" name="Google Shape;15967;p16"/>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8" name="Google Shape;15968;p16"/>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9" name="Google Shape;15969;p16"/>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0" name="Google Shape;15970;p16"/>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1" name="Google Shape;15971;p16"/>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2" name="Google Shape;15972;p16"/>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3" name="Google Shape;15973;p16"/>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4" name="Google Shape;15974;p16"/>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5" name="Google Shape;15975;p16"/>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6" name="Google Shape;15976;p16"/>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7" name="Google Shape;15977;p16"/>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8" name="Google Shape;15978;p16"/>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9" name="Google Shape;15979;p16"/>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0" name="Google Shape;15980;p16"/>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1" name="Google Shape;15981;p16"/>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2" name="Google Shape;15982;p16"/>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3" name="Google Shape;15983;p16"/>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4" name="Google Shape;15984;p16"/>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5" name="Google Shape;15985;p16"/>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6" name="Google Shape;15986;p16"/>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7" name="Google Shape;15987;p16"/>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8" name="Google Shape;15988;p16"/>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9" name="Google Shape;15989;p16"/>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0" name="Google Shape;15990;p16"/>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1" name="Google Shape;15991;p16"/>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2" name="Google Shape;15992;p16"/>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3" name="Google Shape;15993;p16"/>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4" name="Google Shape;15994;p16"/>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5" name="Google Shape;15995;p16"/>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6" name="Google Shape;15996;p16"/>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7" name="Google Shape;15997;p16"/>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8" name="Google Shape;15998;p16"/>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9" name="Google Shape;15999;p16"/>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0" name="Google Shape;16000;p16"/>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1" name="Google Shape;16001;p16"/>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2" name="Google Shape;16002;p16"/>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3" name="Google Shape;16003;p16"/>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4" name="Google Shape;16004;p16"/>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5" name="Google Shape;16005;p16"/>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6" name="Google Shape;16006;p16"/>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7" name="Google Shape;16007;p16"/>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8" name="Google Shape;16008;p16"/>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9" name="Google Shape;16009;p16"/>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0" name="Google Shape;16010;p16"/>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1" name="Google Shape;16011;p16"/>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2" name="Google Shape;16012;p16"/>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3" name="Google Shape;16013;p16"/>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4" name="Google Shape;16014;p16"/>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5" name="Google Shape;16015;p16"/>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6" name="Google Shape;16016;p16"/>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7" name="Google Shape;16017;p16"/>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8" name="Google Shape;16018;p16"/>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9" name="Google Shape;16019;p16"/>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0" name="Google Shape;16020;p16"/>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1" name="Google Shape;16021;p16"/>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2" name="Google Shape;16022;p16"/>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3" name="Google Shape;16023;p16"/>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4" name="Google Shape;16024;p16"/>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5" name="Google Shape;16025;p16"/>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6" name="Google Shape;16026;p16"/>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7" name="Google Shape;16027;p16"/>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8" name="Google Shape;16028;p16"/>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9" name="Google Shape;16029;p16"/>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0" name="Google Shape;16030;p16"/>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1" name="Google Shape;16031;p16"/>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2" name="Google Shape;16032;p16"/>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3" name="Google Shape;16033;p16"/>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4" name="Google Shape;16034;p16"/>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5" name="Google Shape;16035;p16"/>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6" name="Google Shape;16036;p16"/>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7" name="Google Shape;16037;p16"/>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8" name="Google Shape;16038;p16"/>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9" name="Google Shape;16039;p16"/>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0" name="Google Shape;16040;p16"/>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1" name="Google Shape;16041;p16"/>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2" name="Google Shape;16042;p16"/>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3" name="Google Shape;16043;p16"/>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4" name="Google Shape;16044;p16"/>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5" name="Google Shape;16045;p16"/>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6" name="Google Shape;16046;p16"/>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7" name="Google Shape;16047;p16"/>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8" name="Google Shape;16048;p16"/>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9" name="Google Shape;16049;p16"/>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0" name="Google Shape;16050;p16"/>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1" name="Google Shape;16051;p16"/>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2" name="Google Shape;16052;p16"/>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3" name="Google Shape;16053;p16"/>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4" name="Google Shape;16054;p16"/>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5" name="Google Shape;16055;p16"/>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6" name="Google Shape;16056;p16"/>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7" name="Google Shape;16057;p16"/>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8" name="Google Shape;16058;p16"/>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9" name="Google Shape;16059;p16"/>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0" name="Google Shape;16060;p16"/>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1" name="Google Shape;16061;p16"/>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2" name="Google Shape;16062;p16"/>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3" name="Google Shape;16063;p16"/>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4" name="Google Shape;16064;p16"/>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5" name="Google Shape;16065;p16"/>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6" name="Google Shape;16066;p16"/>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7" name="Google Shape;16067;p16"/>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8" name="Google Shape;16068;p16"/>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9" name="Google Shape;16069;p16"/>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0" name="Google Shape;16070;p16"/>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1" name="Google Shape;16071;p16"/>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2" name="Google Shape;16072;p16"/>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3" name="Google Shape;16073;p16"/>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4" name="Google Shape;16074;p16"/>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5" name="Google Shape;16075;p16"/>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6" name="Google Shape;16076;p16"/>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7" name="Google Shape;16077;p16"/>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8" name="Google Shape;16078;p16"/>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9" name="Google Shape;16079;p16"/>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0" name="Google Shape;16080;p16"/>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1" name="Google Shape;16081;p16"/>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2" name="Google Shape;16082;p16"/>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3" name="Google Shape;16083;p16"/>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4" name="Google Shape;16084;p16"/>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5" name="Google Shape;16085;p16"/>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6" name="Google Shape;16086;p16"/>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7" name="Google Shape;16087;p16"/>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8" name="Google Shape;16088;p16"/>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9" name="Google Shape;16089;p16"/>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0" name="Google Shape;16090;p16"/>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1" name="Google Shape;16091;p16"/>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2" name="Google Shape;16092;p16"/>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3" name="Google Shape;16093;p16"/>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4" name="Google Shape;16094;p16"/>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5" name="Google Shape;16095;p16"/>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6" name="Google Shape;16096;p16"/>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7" name="Google Shape;16097;p16"/>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8" name="Google Shape;16098;p16"/>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9" name="Google Shape;16099;p16"/>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0" name="Google Shape;16100;p16"/>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1" name="Google Shape;16101;p16"/>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2" name="Google Shape;16102;p16"/>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3" name="Google Shape;16103;p16"/>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4" name="Google Shape;16104;p16"/>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5" name="Google Shape;16105;p16"/>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6" name="Google Shape;16106;p16"/>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7" name="Google Shape;16107;p16"/>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8" name="Google Shape;16108;p16"/>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9" name="Google Shape;16109;p16"/>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0" name="Google Shape;16110;p16"/>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1" name="Google Shape;16111;p16"/>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2" name="Google Shape;16112;p16"/>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3" name="Google Shape;16113;p16"/>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4" name="Google Shape;16114;p16"/>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5" name="Google Shape;16115;p16"/>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6" name="Google Shape;16116;p16"/>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7" name="Google Shape;16117;p16"/>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8" name="Google Shape;16118;p16"/>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9" name="Google Shape;16119;p16"/>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0" name="Google Shape;16120;p16"/>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1" name="Google Shape;16121;p16"/>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2" name="Google Shape;16122;p16"/>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3" name="Google Shape;16123;p16"/>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4" name="Google Shape;16124;p16"/>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5" name="Google Shape;16125;p16"/>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6" name="Google Shape;16126;p16"/>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7" name="Google Shape;16127;p16"/>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8" name="Google Shape;16128;p16"/>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9" name="Google Shape;16129;p16"/>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0" name="Google Shape;16130;p16"/>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1" name="Google Shape;16131;p16"/>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2" name="Google Shape;16132;p16"/>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3" name="Google Shape;16133;p16"/>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4" name="Google Shape;16134;p16"/>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5" name="Google Shape;16135;p16"/>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6" name="Google Shape;16136;p16"/>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7" name="Google Shape;16137;p16"/>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8" name="Google Shape;16138;p16"/>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9" name="Google Shape;16139;p16"/>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0" name="Google Shape;16140;p16"/>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1" name="Google Shape;16141;p16"/>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2" name="Google Shape;16142;p16"/>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3" name="Google Shape;16143;p16"/>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4" name="Google Shape;16144;p16"/>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5" name="Google Shape;16145;p16"/>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6" name="Google Shape;16146;p16"/>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7" name="Google Shape;16147;p16"/>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8" name="Google Shape;16148;p16"/>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9" name="Google Shape;16149;p16"/>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0" name="Google Shape;16150;p16"/>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1" name="Google Shape;16151;p16"/>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2" name="Google Shape;16152;p16"/>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3" name="Google Shape;16153;p16"/>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4" name="Google Shape;16154;p16"/>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5" name="Google Shape;16155;p16"/>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6" name="Google Shape;16156;p16"/>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7" name="Google Shape;16157;p16"/>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8" name="Google Shape;16158;p16"/>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9" name="Google Shape;16159;p16"/>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0" name="Google Shape;16160;p16"/>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1" name="Google Shape;16161;p16"/>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2" name="Google Shape;16162;p16"/>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3" name="Google Shape;16163;p16"/>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4" name="Google Shape;16164;p16"/>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5" name="Google Shape;16165;p16"/>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6" name="Google Shape;16166;p16"/>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7" name="Google Shape;16167;p16"/>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8" name="Google Shape;16168;p16"/>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9" name="Google Shape;16169;p16"/>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0" name="Google Shape;16170;p16"/>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1" name="Google Shape;16171;p16"/>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2" name="Google Shape;16172;p16"/>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3" name="Google Shape;16173;p16"/>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4" name="Google Shape;16174;p16"/>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5" name="Google Shape;16175;p16"/>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6" name="Google Shape;16176;p16"/>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7" name="Google Shape;16177;p16"/>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8" name="Google Shape;16178;p16"/>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9" name="Google Shape;16179;p16"/>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0" name="Google Shape;16180;p16"/>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1" name="Google Shape;16181;p16"/>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2" name="Google Shape;16182;p16"/>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3" name="Google Shape;16183;p16"/>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4" name="Google Shape;16184;p16"/>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5" name="Google Shape;16185;p16"/>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6" name="Google Shape;16186;p16"/>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7" name="Google Shape;16187;p16"/>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8" name="Google Shape;16188;p16"/>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9" name="Google Shape;16189;p16"/>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0" name="Google Shape;16190;p16"/>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1" name="Google Shape;16191;p16"/>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2" name="Google Shape;16192;p16"/>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3" name="Google Shape;16193;p16"/>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4" name="Google Shape;16194;p16"/>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5" name="Google Shape;16195;p16"/>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6" name="Google Shape;16196;p16"/>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7" name="Google Shape;16197;p16"/>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8" name="Google Shape;16198;p16"/>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9" name="Google Shape;16199;p16"/>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0" name="Google Shape;16200;p16"/>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1" name="Google Shape;16201;p16"/>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2" name="Google Shape;16202;p16"/>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3" name="Google Shape;16203;p16"/>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4" name="Google Shape;16204;p16"/>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5" name="Google Shape;16205;p16"/>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6" name="Google Shape;16206;p16"/>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7" name="Google Shape;16207;p16"/>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8" name="Google Shape;16208;p16"/>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9" name="Google Shape;16209;p16"/>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0" name="Google Shape;16210;p16"/>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1" name="Google Shape;16211;p16"/>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2" name="Google Shape;16212;p16"/>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3" name="Google Shape;16213;p16"/>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4" name="Google Shape;16214;p16"/>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5" name="Google Shape;16215;p16"/>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6" name="Google Shape;16216;p16"/>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7" name="Google Shape;16217;p16"/>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8" name="Google Shape;16218;p16"/>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9" name="Google Shape;16219;p16"/>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0" name="Google Shape;16220;p16"/>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1" name="Google Shape;16221;p16"/>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2" name="Google Shape;16222;p16"/>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3" name="Google Shape;16223;p16"/>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4" name="Google Shape;16224;p16"/>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5" name="Google Shape;16225;p16"/>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6" name="Google Shape;16226;p16"/>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7" name="Google Shape;16227;p16"/>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8" name="Google Shape;16228;p16"/>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9" name="Google Shape;16229;p16"/>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0" name="Google Shape;16230;p16"/>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1" name="Google Shape;16231;p16"/>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2" name="Google Shape;16232;p16"/>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3" name="Google Shape;16233;p16"/>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4" name="Google Shape;16234;p16"/>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5" name="Google Shape;16235;p16"/>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6" name="Google Shape;16236;p16"/>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7" name="Google Shape;16237;p16"/>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8" name="Google Shape;16238;p16"/>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9" name="Google Shape;16239;p16"/>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0" name="Google Shape;16240;p16"/>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1" name="Google Shape;16241;p16"/>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2" name="Google Shape;16242;p16"/>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3" name="Google Shape;16243;p16"/>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4" name="Google Shape;16244;p16"/>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5" name="Google Shape;16245;p16"/>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6" name="Google Shape;16246;p16"/>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7" name="Google Shape;16247;p16"/>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8" name="Google Shape;16248;p16"/>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9" name="Google Shape;16249;p16"/>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0" name="Google Shape;16250;p16"/>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1" name="Google Shape;16251;p16"/>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2" name="Google Shape;16252;p16"/>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3" name="Google Shape;16253;p16"/>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4" name="Google Shape;16254;p16"/>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5" name="Google Shape;16255;p16"/>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6" name="Google Shape;16256;p16"/>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7" name="Google Shape;16257;p16"/>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8" name="Google Shape;16258;p16"/>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9" name="Google Shape;16259;p16"/>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0" name="Google Shape;16260;p16"/>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1" name="Google Shape;16261;p16"/>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2" name="Google Shape;16262;p16"/>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3" name="Google Shape;16263;p16"/>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4" name="Google Shape;16264;p16"/>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5" name="Google Shape;16265;p16"/>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6" name="Google Shape;16266;p16"/>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7" name="Google Shape;16267;p16"/>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8" name="Google Shape;16268;p16"/>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9" name="Google Shape;16269;p16"/>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0" name="Google Shape;16270;p16"/>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1" name="Google Shape;16271;p16"/>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2" name="Google Shape;16272;p16"/>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3" name="Google Shape;16273;p16"/>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4" name="Google Shape;16274;p16"/>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5" name="Google Shape;16275;p16"/>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6" name="Google Shape;16276;p16"/>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7" name="Google Shape;16277;p16"/>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8" name="Google Shape;16278;p16"/>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9" name="Google Shape;16279;p16"/>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0" name="Google Shape;16280;p16"/>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1" name="Google Shape;16281;p16"/>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2" name="Google Shape;16282;p16"/>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3" name="Google Shape;16283;p16"/>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4" name="Google Shape;16284;p16"/>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5" name="Google Shape;16285;p16"/>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6" name="Google Shape;16286;p16"/>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7" name="Google Shape;16287;p16"/>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8" name="Google Shape;16288;p16"/>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9" name="Google Shape;16289;p16"/>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0" name="Google Shape;16290;p16"/>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1" name="Google Shape;16291;p16"/>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2" name="Google Shape;16292;p16"/>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3" name="Google Shape;16293;p16"/>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4" name="Google Shape;16294;p16"/>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5" name="Google Shape;16295;p16"/>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6" name="Google Shape;16296;p16"/>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7" name="Google Shape;16297;p16"/>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8" name="Google Shape;16298;p16"/>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9" name="Google Shape;16299;p16"/>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0" name="Google Shape;16300;p16"/>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1" name="Google Shape;16301;p16"/>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2" name="Google Shape;16302;p16"/>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3" name="Google Shape;16303;p16"/>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4" name="Google Shape;16304;p16"/>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5" name="Google Shape;16305;p16"/>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6" name="Google Shape;16306;p16"/>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7" name="Google Shape;16307;p16"/>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8" name="Google Shape;16308;p16"/>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9" name="Google Shape;16309;p16"/>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0" name="Google Shape;16310;p16"/>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1" name="Google Shape;16311;p16"/>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2" name="Google Shape;16312;p16"/>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3" name="Google Shape;16313;p16"/>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4" name="Google Shape;16314;p16"/>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5" name="Google Shape;16315;p16"/>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6" name="Google Shape;16316;p16"/>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7" name="Google Shape;16317;p16"/>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8" name="Google Shape;16318;p16"/>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9" name="Google Shape;16319;p16"/>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0" name="Google Shape;16320;p16"/>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1" name="Google Shape;16321;p16"/>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2" name="Google Shape;16322;p16"/>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3" name="Google Shape;16323;p16"/>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4" name="Google Shape;16324;p16"/>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5" name="Google Shape;16325;p16"/>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6" name="Google Shape;16326;p16"/>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7" name="Google Shape;16327;p16"/>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8" name="Google Shape;16328;p16"/>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9" name="Google Shape;16329;p16"/>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0" name="Google Shape;16330;p16"/>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1" name="Google Shape;16331;p16"/>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2" name="Google Shape;16332;p16"/>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3" name="Google Shape;16333;p16"/>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4" name="Google Shape;16334;p16"/>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5" name="Google Shape;16335;p16"/>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6" name="Google Shape;16336;p16"/>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7" name="Google Shape;16337;p16"/>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8" name="Google Shape;16338;p16"/>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9" name="Google Shape;16339;p16"/>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0" name="Google Shape;16340;p16"/>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1" name="Google Shape;16341;p16"/>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2" name="Google Shape;16342;p16"/>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3" name="Google Shape;16343;p16"/>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4" name="Google Shape;16344;p16"/>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5" name="Google Shape;16345;p16"/>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6" name="Google Shape;16346;p16"/>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7" name="Google Shape;16347;p16"/>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8" name="Google Shape;16348;p16"/>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9" name="Google Shape;16349;p16"/>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0" name="Google Shape;16350;p16"/>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1" name="Google Shape;16351;p16"/>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2" name="Google Shape;16352;p16"/>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3" name="Google Shape;16353;p16"/>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4" name="Google Shape;16354;p16"/>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5" name="Google Shape;16355;p16"/>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6" name="Google Shape;16356;p16"/>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7" name="Google Shape;16357;p16"/>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8" name="Google Shape;16358;p16"/>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9" name="Google Shape;16359;p16"/>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0" name="Google Shape;16360;p16"/>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1" name="Google Shape;16361;p16"/>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2" name="Google Shape;16362;p16"/>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3" name="Google Shape;16363;p16"/>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4" name="Google Shape;16364;p16"/>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5" name="Google Shape;16365;p16"/>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6" name="Google Shape;16366;p16"/>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7" name="Google Shape;16367;p16"/>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8" name="Google Shape;16368;p16"/>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9" name="Google Shape;16369;p16"/>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0" name="Google Shape;16370;p16"/>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1" name="Google Shape;16371;p16"/>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2" name="Google Shape;16372;p16"/>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3" name="Google Shape;16373;p16"/>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4" name="Google Shape;16374;p16"/>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5" name="Google Shape;16375;p16"/>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6" name="Google Shape;16376;p16"/>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7" name="Google Shape;16377;p16"/>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8" name="Google Shape;16378;p16"/>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9" name="Google Shape;16379;p16"/>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0" name="Google Shape;16380;p16"/>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1" name="Google Shape;16381;p16"/>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2" name="Google Shape;16382;p16"/>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3" name="Google Shape;16383;p16"/>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4" name="Google Shape;16384;p16"/>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5" name="Google Shape;16385;p16"/>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6" name="Google Shape;16386;p16"/>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7" name="Google Shape;16387;p16"/>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8" name="Google Shape;16388;p16"/>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9" name="Google Shape;16389;p16"/>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0" name="Google Shape;16390;p16"/>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1" name="Google Shape;16391;p16"/>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2" name="Google Shape;16392;p16"/>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3" name="Google Shape;16393;p16"/>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4" name="Google Shape;16394;p16"/>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5" name="Google Shape;16395;p16"/>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6" name="Google Shape;16396;p16"/>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7" name="Google Shape;16397;p16"/>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8" name="Google Shape;16398;p16"/>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9" name="Google Shape;16399;p16"/>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0" name="Google Shape;16400;p16"/>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1" name="Google Shape;16401;p16"/>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2" name="Google Shape;16402;p16"/>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3" name="Google Shape;16403;p16"/>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4" name="Google Shape;16404;p16"/>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5" name="Google Shape;16405;p16"/>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6" name="Google Shape;16406;p16"/>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7" name="Google Shape;16407;p16"/>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8" name="Google Shape;16408;p16"/>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9" name="Google Shape;16409;p16"/>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0" name="Google Shape;16410;p16"/>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1" name="Google Shape;16411;p16"/>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2" name="Google Shape;16412;p16"/>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3" name="Google Shape;16413;p16"/>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4" name="Google Shape;16414;p16"/>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5" name="Google Shape;16415;p16"/>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6" name="Google Shape;16416;p16"/>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7" name="Google Shape;16417;p16"/>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8" name="Google Shape;16418;p16"/>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9" name="Google Shape;16419;p16"/>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0" name="Google Shape;16420;p16"/>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1" name="Google Shape;16421;p16"/>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2" name="Google Shape;16422;p16"/>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3" name="Google Shape;16423;p16"/>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4" name="Google Shape;16424;p16"/>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5" name="Google Shape;16425;p16"/>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6" name="Google Shape;16426;p16"/>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7" name="Google Shape;16427;p16"/>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8" name="Google Shape;16428;p16"/>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9" name="Google Shape;16429;p16"/>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0" name="Google Shape;16430;p16"/>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1" name="Google Shape;16431;p16"/>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2" name="Google Shape;16432;p16"/>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3" name="Google Shape;16433;p16"/>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4" name="Google Shape;16434;p16"/>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5" name="Google Shape;16435;p16"/>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6" name="Google Shape;16436;p16"/>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7" name="Google Shape;16437;p16"/>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8" name="Google Shape;16438;p16"/>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9" name="Google Shape;16439;p16"/>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0" name="Google Shape;16440;p16"/>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1" name="Google Shape;16441;p16"/>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2" name="Google Shape;16442;p16"/>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3" name="Google Shape;16443;p16"/>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4" name="Google Shape;16444;p16"/>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5" name="Google Shape;16445;p16"/>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6" name="Google Shape;16446;p16"/>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7" name="Google Shape;16447;p16"/>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8" name="Google Shape;16448;p16"/>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9" name="Google Shape;16449;p16"/>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0" name="Google Shape;16450;p16"/>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1" name="Google Shape;16451;p16"/>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2" name="Google Shape;16452;p16"/>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3" name="Google Shape;16453;p16"/>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4" name="Google Shape;16454;p16"/>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5" name="Google Shape;16455;p16"/>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6" name="Google Shape;16456;p16"/>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7" name="Google Shape;16457;p16"/>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8" name="Google Shape;16458;p16"/>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9" name="Google Shape;16459;p16"/>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0" name="Google Shape;16460;p16"/>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1" name="Google Shape;16461;p16"/>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2" name="Google Shape;16462;p16"/>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3" name="Google Shape;16463;p16"/>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4" name="Google Shape;16464;p16"/>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5" name="Google Shape;16465;p16"/>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6" name="Google Shape;16466;p16"/>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7" name="Google Shape;16467;p16"/>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8" name="Google Shape;16468;p16"/>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9" name="Google Shape;16469;p16"/>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0" name="Google Shape;16470;p16"/>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1" name="Google Shape;16471;p16"/>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2" name="Google Shape;16472;p16"/>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3" name="Google Shape;16473;p16"/>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4" name="Google Shape;16474;p16"/>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5" name="Google Shape;16475;p16"/>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6" name="Google Shape;16476;p16"/>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7" name="Google Shape;16477;p16"/>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8" name="Google Shape;16478;p16"/>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9" name="Google Shape;16479;p16"/>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0" name="Google Shape;16480;p16"/>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1" name="Google Shape;16481;p16"/>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2" name="Google Shape;16482;p16"/>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3" name="Google Shape;16483;p16"/>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4" name="Google Shape;16484;p16"/>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5" name="Google Shape;16485;p16"/>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6" name="Google Shape;16486;p16"/>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7" name="Google Shape;16487;p16"/>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8" name="Google Shape;16488;p16"/>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9" name="Google Shape;16489;p16"/>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0" name="Google Shape;16490;p16"/>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1" name="Google Shape;16491;p16"/>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2" name="Google Shape;16492;p16"/>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3" name="Google Shape;16493;p16"/>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4" name="Google Shape;16494;p16"/>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5" name="Google Shape;16495;p16"/>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6" name="Google Shape;16496;p16"/>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7" name="Google Shape;16497;p16"/>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8" name="Google Shape;16498;p16"/>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9" name="Google Shape;16499;p16"/>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0" name="Google Shape;16500;p16"/>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1" name="Google Shape;16501;p16"/>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2" name="Google Shape;16502;p16"/>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3" name="Google Shape;16503;p16"/>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4" name="Google Shape;16504;p16"/>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5" name="Google Shape;16505;p16"/>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6" name="Google Shape;16506;p16"/>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7" name="Google Shape;16507;p16"/>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8" name="Google Shape;16508;p16"/>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9" name="Google Shape;16509;p16"/>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0" name="Google Shape;16510;p16"/>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1" name="Google Shape;16511;p16"/>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2" name="Google Shape;16512;p16"/>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3" name="Google Shape;16513;p16"/>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4" name="Google Shape;16514;p16"/>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5" name="Google Shape;16515;p16"/>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6" name="Google Shape;16516;p16"/>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7" name="Google Shape;16517;p16"/>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8" name="Google Shape;16518;p16"/>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9" name="Google Shape;16519;p16"/>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0" name="Google Shape;16520;p16"/>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1" name="Google Shape;16521;p16"/>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2" name="Google Shape;16522;p16"/>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3" name="Google Shape;16523;p16"/>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4" name="Google Shape;16524;p16"/>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5" name="Google Shape;16525;p16"/>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6" name="Google Shape;16526;p16"/>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7" name="Google Shape;16527;p16"/>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8" name="Google Shape;16528;p16"/>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9" name="Google Shape;16529;p16"/>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0" name="Google Shape;16530;p16"/>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1" name="Google Shape;16531;p16"/>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2" name="Google Shape;16532;p16"/>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3" name="Google Shape;16533;p16"/>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4" name="Google Shape;16534;p16"/>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5" name="Google Shape;16535;p16"/>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6" name="Google Shape;16536;p16"/>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7" name="Google Shape;16537;p16"/>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8" name="Google Shape;16538;p16"/>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9" name="Google Shape;16539;p16"/>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0" name="Google Shape;16540;p16"/>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1" name="Google Shape;16541;p16"/>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2" name="Google Shape;16542;p16"/>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3" name="Google Shape;16543;p16"/>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4" name="Google Shape;16544;p16"/>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5" name="Google Shape;16545;p16"/>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6" name="Google Shape;16546;p16"/>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7" name="Google Shape;16547;p16"/>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8" name="Google Shape;16548;p16"/>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9" name="Google Shape;16549;p16"/>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0" name="Google Shape;16550;p16"/>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1" name="Google Shape;16551;p16"/>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2" name="Google Shape;16552;p16"/>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3" name="Google Shape;16553;p16"/>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4" name="Google Shape;16554;p16"/>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5" name="Google Shape;16555;p16"/>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6" name="Google Shape;16556;p16"/>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7" name="Google Shape;16557;p16"/>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8" name="Google Shape;16558;p16"/>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9" name="Google Shape;16559;p16"/>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0" name="Google Shape;16560;p16"/>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1" name="Google Shape;16561;p16"/>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2" name="Google Shape;16562;p16"/>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3" name="Google Shape;16563;p16"/>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4" name="Google Shape;16564;p16"/>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5" name="Google Shape;16565;p16"/>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6" name="Google Shape;16566;p16"/>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7" name="Google Shape;16567;p16"/>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8" name="Google Shape;16568;p16"/>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9" name="Google Shape;16569;p16"/>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0" name="Google Shape;16570;p16"/>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1" name="Google Shape;16571;p16"/>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2" name="Google Shape;16572;p16"/>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3" name="Google Shape;16573;p16"/>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4" name="Google Shape;16574;p16"/>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5" name="Google Shape;16575;p16"/>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6" name="Google Shape;16576;p16"/>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7" name="Google Shape;16577;p16"/>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8" name="Google Shape;16578;p16"/>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9" name="Google Shape;16579;p16"/>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0" name="Google Shape;16580;p16"/>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1" name="Google Shape;16581;p16"/>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2" name="Google Shape;16582;p16"/>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3" name="Google Shape;16583;p16"/>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4" name="Google Shape;16584;p16"/>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5" name="Google Shape;16585;p16"/>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6" name="Google Shape;16586;p16"/>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7" name="Google Shape;16587;p16"/>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8" name="Google Shape;16588;p16"/>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9" name="Google Shape;16589;p16"/>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0" name="Google Shape;16590;p16"/>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1" name="Google Shape;16591;p16"/>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2" name="Google Shape;16592;p16"/>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3" name="Google Shape;16593;p16"/>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4" name="Google Shape;16594;p16"/>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5" name="Google Shape;16595;p16"/>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6" name="Google Shape;16596;p16"/>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7" name="Google Shape;16597;p16"/>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8" name="Google Shape;16598;p16"/>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9" name="Google Shape;16599;p16"/>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0" name="Google Shape;16600;p16"/>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1" name="Google Shape;16601;p16"/>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2" name="Google Shape;16602;p16"/>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3" name="Google Shape;16603;p16"/>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4" name="Google Shape;16604;p16"/>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5" name="Google Shape;16605;p16"/>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6" name="Google Shape;16606;p16"/>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7" name="Google Shape;16607;p16"/>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8" name="Google Shape;16608;p16"/>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9" name="Google Shape;16609;p16"/>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0" name="Google Shape;16610;p16"/>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1" name="Google Shape;16611;p16"/>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2" name="Google Shape;16612;p16"/>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3" name="Google Shape;16613;p16"/>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4" name="Google Shape;16614;p16"/>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5" name="Google Shape;16615;p16"/>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6" name="Google Shape;16616;p16"/>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7" name="Google Shape;16617;p16"/>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8" name="Google Shape;16618;p16"/>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9" name="Google Shape;16619;p16"/>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0" name="Google Shape;16620;p16"/>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1" name="Google Shape;16621;p16"/>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2" name="Google Shape;16622;p16"/>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3" name="Google Shape;16623;p16"/>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4" name="Google Shape;16624;p16"/>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5" name="Google Shape;16625;p16"/>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6" name="Google Shape;16626;p16"/>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7" name="Google Shape;16627;p16"/>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8" name="Google Shape;16628;p16"/>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9" name="Google Shape;16629;p16"/>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0" name="Google Shape;16630;p16"/>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1" name="Google Shape;16631;p16"/>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2" name="Google Shape;16632;p16"/>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3" name="Google Shape;16633;p16"/>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4" name="Google Shape;16634;p16"/>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5" name="Google Shape;16635;p16"/>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6" name="Google Shape;16636;p16"/>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7" name="Google Shape;16637;p16"/>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8" name="Google Shape;16638;p16"/>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9" name="Google Shape;16639;p16"/>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0" name="Google Shape;16640;p16"/>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1" name="Google Shape;16641;p16"/>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2" name="Google Shape;16642;p16"/>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3" name="Google Shape;16643;p16"/>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4" name="Google Shape;16644;p16"/>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5" name="Google Shape;16645;p16"/>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6" name="Google Shape;16646;p16"/>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7" name="Google Shape;16647;p16"/>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8" name="Google Shape;16648;p16"/>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9" name="Google Shape;16649;p16"/>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0" name="Google Shape;16650;p16"/>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1" name="Google Shape;16651;p16"/>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2" name="Google Shape;16652;p16"/>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3" name="Google Shape;16653;p16"/>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4" name="Google Shape;16654;p16"/>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5" name="Google Shape;16655;p16"/>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6" name="Google Shape;16656;p16"/>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7" name="Google Shape;16657;p16"/>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8" name="Google Shape;16658;p16"/>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9" name="Google Shape;16659;p16"/>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0" name="Google Shape;16660;p16"/>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1" name="Google Shape;16661;p16"/>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2" name="Google Shape;16662;p16"/>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3" name="Google Shape;16663;p16"/>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4" name="Google Shape;16664;p16"/>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5" name="Google Shape;16665;p16"/>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6" name="Google Shape;16666;p16"/>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7" name="Google Shape;16667;p16"/>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8" name="Google Shape;16668;p16"/>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9" name="Google Shape;16669;p16"/>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0" name="Google Shape;16670;p16"/>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1" name="Google Shape;16671;p16"/>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2" name="Google Shape;16672;p16"/>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3" name="Google Shape;16673;p16"/>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4" name="Google Shape;16674;p16"/>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5" name="Google Shape;16675;p16"/>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6" name="Google Shape;16676;p16"/>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7" name="Google Shape;16677;p16"/>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8" name="Google Shape;16678;p16"/>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9" name="Google Shape;16679;p16"/>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0" name="Google Shape;16680;p16"/>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1" name="Google Shape;16681;p16"/>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2" name="Google Shape;16682;p16"/>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3" name="Google Shape;16683;p16"/>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4" name="Google Shape;16684;p16"/>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5" name="Google Shape;16685;p16"/>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6" name="Google Shape;16686;p16"/>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7" name="Google Shape;16687;p16"/>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8" name="Google Shape;16688;p16"/>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9" name="Google Shape;16689;p16"/>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0" name="Google Shape;16690;p16"/>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1" name="Google Shape;16691;p16"/>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2" name="Google Shape;16692;p16"/>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3" name="Google Shape;16693;p16"/>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4" name="Google Shape;16694;p16"/>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5" name="Google Shape;16695;p16"/>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6" name="Google Shape;16696;p16"/>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7" name="Google Shape;16697;p16"/>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8" name="Google Shape;16698;p16"/>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9" name="Google Shape;16699;p16"/>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0" name="Google Shape;16700;p16"/>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1" name="Google Shape;16701;p16"/>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2" name="Google Shape;16702;p16"/>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3" name="Google Shape;16703;p16"/>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4" name="Google Shape;16704;p16"/>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5" name="Google Shape;16705;p16"/>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6" name="Google Shape;16706;p16"/>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7" name="Google Shape;16707;p16"/>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8" name="Google Shape;16708;p16"/>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9" name="Google Shape;16709;p16"/>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0" name="Google Shape;16710;p16"/>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1" name="Google Shape;16711;p16"/>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2" name="Google Shape;16712;p16"/>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3" name="Google Shape;16713;p16"/>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4" name="Google Shape;16714;p16"/>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5" name="Google Shape;16715;p16"/>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6" name="Google Shape;16716;p16"/>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7" name="Google Shape;16717;p16"/>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8" name="Google Shape;16718;p16"/>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9" name="Google Shape;16719;p16"/>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0" name="Google Shape;16720;p16"/>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1" name="Google Shape;16721;p16"/>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2" name="Google Shape;16722;p16"/>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3" name="Google Shape;16723;p16"/>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4" name="Google Shape;16724;p16"/>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5" name="Google Shape;16725;p16"/>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6" name="Google Shape;16726;p16"/>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7" name="Google Shape;16727;p16"/>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8" name="Google Shape;16728;p16"/>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9" name="Google Shape;16729;p16"/>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0" name="Google Shape;16730;p16"/>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1" name="Google Shape;16731;p16"/>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2" name="Google Shape;16732;p16"/>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3" name="Google Shape;16733;p16"/>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4" name="Google Shape;16734;p16"/>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5" name="Google Shape;16735;p16"/>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6" name="Google Shape;16736;p16"/>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7" name="Google Shape;16737;p16"/>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8" name="Google Shape;16738;p16"/>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9" name="Google Shape;16739;p16"/>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0" name="Google Shape;16740;p16"/>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1" name="Google Shape;16741;p16"/>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2" name="Google Shape;16742;p16"/>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3" name="Google Shape;16743;p16"/>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4" name="Google Shape;16744;p16"/>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5" name="Google Shape;16745;p16"/>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6" name="Google Shape;16746;p16"/>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7" name="Google Shape;16747;p16"/>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8" name="Google Shape;16748;p16"/>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9" name="Google Shape;16749;p16"/>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0" name="Google Shape;16750;p16"/>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1" name="Google Shape;16751;p16"/>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2" name="Google Shape;16752;p16"/>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3" name="Google Shape;16753;p16"/>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4" name="Google Shape;16754;p16"/>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5" name="Google Shape;16755;p16"/>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6" name="Google Shape;16756;p16"/>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7" name="Google Shape;16757;p16"/>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8" name="Google Shape;16758;p16"/>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9" name="Google Shape;16759;p16"/>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0" name="Google Shape;16760;p16"/>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1" name="Google Shape;16761;p16"/>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2" name="Google Shape;16762;p16"/>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3" name="Google Shape;16763;p16"/>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4" name="Google Shape;16764;p16"/>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5" name="Google Shape;16765;p16"/>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6" name="Google Shape;16766;p16"/>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7" name="Google Shape;16767;p16"/>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8" name="Google Shape;16768;p16"/>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9" name="Google Shape;16769;p16"/>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0" name="Google Shape;16770;p16"/>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1" name="Google Shape;16771;p16"/>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2" name="Google Shape;16772;p16"/>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3" name="Google Shape;16773;p16"/>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4" name="Google Shape;16774;p16"/>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5" name="Google Shape;16775;p16"/>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6" name="Google Shape;16776;p16"/>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7" name="Google Shape;16777;p16"/>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8" name="Google Shape;16778;p16"/>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9" name="Google Shape;16779;p16"/>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0" name="Google Shape;16780;p16"/>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1" name="Google Shape;16781;p16"/>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2" name="Google Shape;16782;p16"/>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3" name="Google Shape;16783;p16"/>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4" name="Google Shape;16784;p16"/>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5" name="Google Shape;16785;p16"/>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6" name="Google Shape;16786;p16"/>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7" name="Google Shape;16787;p16"/>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8" name="Google Shape;16788;p16"/>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9" name="Google Shape;16789;p16"/>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0" name="Google Shape;16790;p16"/>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1" name="Google Shape;16791;p16"/>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2" name="Google Shape;16792;p16"/>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3" name="Google Shape;16793;p16"/>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4" name="Google Shape;16794;p16"/>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5" name="Google Shape;16795;p16"/>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6" name="Google Shape;16796;p16"/>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7" name="Google Shape;16797;p16"/>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8" name="Google Shape;16798;p16"/>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9" name="Google Shape;16799;p16"/>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0" name="Google Shape;16800;p16"/>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1" name="Google Shape;16801;p16"/>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2" name="Google Shape;16802;p16"/>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3" name="Google Shape;16803;p16"/>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4" name="Google Shape;16804;p16"/>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5" name="Google Shape;16805;p16"/>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6" name="Google Shape;16806;p16"/>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7" name="Google Shape;16807;p16"/>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8" name="Google Shape;16808;p16"/>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9" name="Google Shape;16809;p16"/>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0" name="Google Shape;16810;p16"/>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1" name="Google Shape;16811;p16"/>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2" name="Google Shape;16812;p16"/>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3" name="Google Shape;16813;p16"/>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4" name="Google Shape;16814;p16"/>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5" name="Google Shape;16815;p16"/>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6" name="Google Shape;16816;p16"/>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7" name="Google Shape;16817;p16"/>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8" name="Google Shape;16818;p16"/>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9" name="Google Shape;16819;p16"/>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0" name="Google Shape;16820;p16"/>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1" name="Google Shape;16821;p16"/>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2" name="Google Shape;16822;p16"/>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3" name="Google Shape;16823;p16"/>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4" name="Google Shape;16824;p16"/>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5" name="Google Shape;16825;p16"/>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6" name="Google Shape;16826;p16"/>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7" name="Google Shape;16827;p16"/>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8" name="Google Shape;16828;p16"/>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9" name="Google Shape;16829;p16"/>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0" name="Google Shape;16830;p16"/>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1" name="Google Shape;16831;p16"/>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2" name="Google Shape;16832;p16"/>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3" name="Google Shape;16833;p16"/>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4" name="Google Shape;16834;p16"/>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5" name="Google Shape;16835;p16"/>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6" name="Google Shape;16836;p16"/>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7" name="Google Shape;16837;p16"/>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8" name="Google Shape;16838;p16"/>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9" name="Google Shape;16839;p16"/>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0" name="Google Shape;16840;p16"/>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1" name="Google Shape;16841;p16"/>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2" name="Google Shape;16842;p16"/>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3" name="Google Shape;16843;p16"/>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4" name="Google Shape;16844;p16"/>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5" name="Google Shape;16845;p16"/>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6" name="Google Shape;16846;p16"/>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7" name="Google Shape;16847;p16"/>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8" name="Google Shape;16848;p16"/>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9" name="Google Shape;16849;p16"/>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0" name="Google Shape;16850;p16"/>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1" name="Google Shape;16851;p16"/>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2" name="Google Shape;16852;p16"/>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3" name="Google Shape;16853;p16"/>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4" name="Google Shape;16854;p16"/>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5" name="Google Shape;16855;p16"/>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6" name="Google Shape;16856;p16"/>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7" name="Google Shape;16857;p16"/>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8" name="Google Shape;16858;p16"/>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9" name="Google Shape;16859;p16"/>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0" name="Google Shape;16860;p16"/>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1" name="Google Shape;16861;p16"/>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2" name="Google Shape;16862;p16"/>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3" name="Google Shape;16863;p16"/>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4" name="Google Shape;16864;p16"/>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5" name="Google Shape;16865;p16"/>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6" name="Google Shape;16866;p16"/>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7" name="Google Shape;16867;p16"/>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8" name="Google Shape;16868;p16"/>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9" name="Google Shape;16869;p16"/>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0" name="Google Shape;16870;p16"/>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1" name="Google Shape;16871;p16"/>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2" name="Google Shape;16872;p16"/>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3" name="Google Shape;16873;p16"/>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4" name="Google Shape;16874;p16"/>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5" name="Google Shape;16875;p16"/>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6" name="Google Shape;16876;p16"/>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7" name="Google Shape;16877;p16"/>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8" name="Google Shape;16878;p16"/>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9" name="Google Shape;16879;p16"/>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0" name="Google Shape;16880;p16"/>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1" name="Google Shape;16881;p16"/>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2" name="Google Shape;16882;p16"/>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3" name="Google Shape;16883;p16"/>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4" name="Google Shape;16884;p16"/>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5" name="Google Shape;16885;p16"/>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6" name="Google Shape;16886;p16"/>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7" name="Google Shape;16887;p16"/>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8" name="Google Shape;16888;p16"/>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9" name="Google Shape;16889;p16"/>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0" name="Google Shape;16890;p16"/>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1" name="Google Shape;16891;p16"/>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2" name="Google Shape;16892;p16"/>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3" name="Google Shape;16893;p16"/>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4" name="Google Shape;16894;p16"/>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5" name="Google Shape;16895;p16"/>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6" name="Google Shape;16896;p16"/>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7" name="Google Shape;16897;p16"/>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8" name="Google Shape;16898;p16"/>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9" name="Google Shape;16899;p16"/>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0" name="Google Shape;16900;p16"/>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1" name="Google Shape;16901;p16"/>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2" name="Google Shape;16902;p16"/>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3" name="Google Shape;16903;p16"/>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4" name="Google Shape;16904;p16"/>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5" name="Google Shape;16905;p16"/>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6" name="Google Shape;16906;p16"/>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7" name="Google Shape;16907;p16"/>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8" name="Google Shape;16908;p16"/>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9" name="Google Shape;16909;p16"/>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0" name="Google Shape;16910;p16"/>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1" name="Google Shape;16911;p16"/>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2" name="Google Shape;16912;p16"/>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3" name="Google Shape;16913;p16"/>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4" name="Google Shape;16914;p16"/>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5" name="Google Shape;16915;p16"/>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6" name="Google Shape;16916;p16"/>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7" name="Google Shape;16917;p16"/>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8" name="Google Shape;16918;p16"/>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9" name="Google Shape;16919;p16"/>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0" name="Google Shape;16920;p16"/>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1" name="Google Shape;16921;p16"/>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2" name="Google Shape;16922;p16"/>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3" name="Google Shape;16923;p16"/>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4" name="Google Shape;16924;p16"/>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5" name="Google Shape;16925;p16"/>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6" name="Google Shape;16926;p16"/>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7" name="Google Shape;16927;p16"/>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8" name="Google Shape;16928;p16"/>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9" name="Google Shape;16929;p16"/>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0" name="Google Shape;16930;p16"/>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1" name="Google Shape;16931;p16"/>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2" name="Google Shape;16932;p16"/>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3" name="Google Shape;16933;p16"/>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4" name="Google Shape;16934;p16"/>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5" name="Google Shape;16935;p16"/>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6" name="Google Shape;16936;p16"/>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7" name="Google Shape;16937;p16"/>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8" name="Google Shape;16938;p16"/>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9" name="Google Shape;16939;p16"/>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0" name="Google Shape;16940;p16"/>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1" name="Google Shape;16941;p16"/>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2" name="Google Shape;16942;p16"/>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3" name="Google Shape;16943;p16"/>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4" name="Google Shape;16944;p16"/>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5" name="Google Shape;16945;p16"/>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6" name="Google Shape;16946;p16"/>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7" name="Google Shape;16947;p16"/>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8" name="Google Shape;16948;p16"/>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9" name="Google Shape;16949;p16"/>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0" name="Google Shape;16950;p16"/>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1" name="Google Shape;16951;p16"/>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2" name="Google Shape;16952;p16"/>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3" name="Google Shape;16953;p16"/>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4" name="Google Shape;16954;p16"/>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5" name="Google Shape;16955;p16"/>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6" name="Google Shape;16956;p16"/>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7" name="Google Shape;16957;p16"/>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8" name="Google Shape;16958;p16"/>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9" name="Google Shape;16959;p16"/>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60" name="Google Shape;16960;p16"/>
          <p:cNvSpPr txBox="1">
            <a:spLocks noGrp="1"/>
          </p:cNvSpPr>
          <p:nvPr>
            <p:ph type="title"/>
          </p:nvPr>
        </p:nvSpPr>
        <p:spPr>
          <a:xfrm>
            <a:off x="1278567" y="2243800"/>
            <a:ext cx="2436800" cy="7036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6961" name="Google Shape;16961;p16"/>
          <p:cNvSpPr txBox="1">
            <a:spLocks noGrp="1"/>
          </p:cNvSpPr>
          <p:nvPr>
            <p:ph type="subTitle" idx="1"/>
          </p:nvPr>
        </p:nvSpPr>
        <p:spPr>
          <a:xfrm>
            <a:off x="960000" y="2783681"/>
            <a:ext cx="3074000" cy="78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6962" name="Google Shape;16962;p16"/>
          <p:cNvSpPr txBox="1">
            <a:spLocks noGrp="1"/>
          </p:cNvSpPr>
          <p:nvPr>
            <p:ph type="title" idx="2"/>
          </p:nvPr>
        </p:nvSpPr>
        <p:spPr>
          <a:xfrm>
            <a:off x="4826384" y="2243800"/>
            <a:ext cx="2436800" cy="7036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6963" name="Google Shape;16963;p16"/>
          <p:cNvSpPr txBox="1">
            <a:spLocks noGrp="1"/>
          </p:cNvSpPr>
          <p:nvPr>
            <p:ph type="subTitle" idx="3"/>
          </p:nvPr>
        </p:nvSpPr>
        <p:spPr>
          <a:xfrm>
            <a:off x="4559028" y="2783681"/>
            <a:ext cx="3074000" cy="78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6964" name="Google Shape;16964;p16"/>
          <p:cNvSpPr txBox="1">
            <a:spLocks noGrp="1"/>
          </p:cNvSpPr>
          <p:nvPr>
            <p:ph type="title" idx="4"/>
          </p:nvPr>
        </p:nvSpPr>
        <p:spPr>
          <a:xfrm>
            <a:off x="1278567" y="4155000"/>
            <a:ext cx="2436800" cy="7036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6965" name="Google Shape;16965;p16"/>
          <p:cNvSpPr txBox="1">
            <a:spLocks noGrp="1"/>
          </p:cNvSpPr>
          <p:nvPr>
            <p:ph type="subTitle" idx="5"/>
          </p:nvPr>
        </p:nvSpPr>
        <p:spPr>
          <a:xfrm>
            <a:off x="960000" y="4702672"/>
            <a:ext cx="3074000" cy="78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6966" name="Google Shape;16966;p16"/>
          <p:cNvSpPr txBox="1">
            <a:spLocks noGrp="1"/>
          </p:cNvSpPr>
          <p:nvPr>
            <p:ph type="title" idx="6"/>
          </p:nvPr>
        </p:nvSpPr>
        <p:spPr>
          <a:xfrm>
            <a:off x="4826384" y="4155000"/>
            <a:ext cx="2436800" cy="7036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6967" name="Google Shape;16967;p16"/>
          <p:cNvSpPr txBox="1">
            <a:spLocks noGrp="1"/>
          </p:cNvSpPr>
          <p:nvPr>
            <p:ph type="subTitle" idx="7"/>
          </p:nvPr>
        </p:nvSpPr>
        <p:spPr>
          <a:xfrm>
            <a:off x="4559028" y="4702672"/>
            <a:ext cx="3074000" cy="78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6968" name="Google Shape;16968;p16"/>
          <p:cNvSpPr txBox="1">
            <a:spLocks noGrp="1"/>
          </p:cNvSpPr>
          <p:nvPr>
            <p:ph type="title" idx="8"/>
          </p:nvPr>
        </p:nvSpPr>
        <p:spPr>
          <a:xfrm>
            <a:off x="8476633" y="2243800"/>
            <a:ext cx="2436800" cy="7036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6969" name="Google Shape;16969;p16"/>
          <p:cNvSpPr txBox="1">
            <a:spLocks noGrp="1"/>
          </p:cNvSpPr>
          <p:nvPr>
            <p:ph type="subTitle" idx="9"/>
          </p:nvPr>
        </p:nvSpPr>
        <p:spPr>
          <a:xfrm>
            <a:off x="8158065" y="2783681"/>
            <a:ext cx="3074000" cy="78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6970" name="Google Shape;16970;p16"/>
          <p:cNvSpPr txBox="1">
            <a:spLocks noGrp="1"/>
          </p:cNvSpPr>
          <p:nvPr>
            <p:ph type="title" idx="13"/>
          </p:nvPr>
        </p:nvSpPr>
        <p:spPr>
          <a:xfrm>
            <a:off x="8476633" y="4155000"/>
            <a:ext cx="2436800" cy="7036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3200">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rPr lang="en-US"/>
              <a:t>Click to edit Master title style</a:t>
            </a:r>
            <a:endParaRPr/>
          </a:p>
        </p:txBody>
      </p:sp>
      <p:sp>
        <p:nvSpPr>
          <p:cNvPr id="16971" name="Google Shape;16971;p16"/>
          <p:cNvSpPr txBox="1">
            <a:spLocks noGrp="1"/>
          </p:cNvSpPr>
          <p:nvPr>
            <p:ph type="subTitle" idx="14"/>
          </p:nvPr>
        </p:nvSpPr>
        <p:spPr>
          <a:xfrm>
            <a:off x="8158065" y="4702672"/>
            <a:ext cx="3074000" cy="78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6972" name="Google Shape;16972;p16"/>
          <p:cNvSpPr/>
          <p:nvPr/>
        </p:nvSpPr>
        <p:spPr>
          <a:xfrm>
            <a:off x="-6354" y="-14"/>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rgbClr val="EDEDED"/>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73" name="Google Shape;16973;p16"/>
          <p:cNvSpPr txBox="1">
            <a:spLocks noGrp="1"/>
          </p:cNvSpPr>
          <p:nvPr>
            <p:ph type="title" idx="15"/>
          </p:nvPr>
        </p:nvSpPr>
        <p:spPr>
          <a:xfrm>
            <a:off x="960000" y="593367"/>
            <a:ext cx="10272000" cy="9432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Tree>
    <p:extLst>
      <p:ext uri="{BB962C8B-B14F-4D97-AF65-F5344CB8AC3E}">
        <p14:creationId xmlns:p14="http://schemas.microsoft.com/office/powerpoint/2010/main" val="23051549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solidFill>
          <a:schemeClr val="dk2"/>
        </a:solidFill>
        <a:effectLst/>
      </p:bgPr>
    </p:bg>
    <p:spTree>
      <p:nvGrpSpPr>
        <p:cNvPr id="1" name="Shape 16974"/>
        <p:cNvGrpSpPr/>
        <p:nvPr/>
      </p:nvGrpSpPr>
      <p:grpSpPr>
        <a:xfrm>
          <a:off x="0" y="0"/>
          <a:ext cx="0" cy="0"/>
          <a:chOff x="0" y="0"/>
          <a:chExt cx="0" cy="0"/>
        </a:xfrm>
      </p:grpSpPr>
      <p:sp>
        <p:nvSpPr>
          <p:cNvPr id="16975" name="Google Shape;16975;p17"/>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76" name="Google Shape;16976;p17"/>
          <p:cNvSpPr/>
          <p:nvPr/>
        </p:nvSpPr>
        <p:spPr>
          <a:xfrm>
            <a:off x="475167" y="391967"/>
            <a:ext cx="11041200" cy="58396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977" name="Google Shape;16977;p17"/>
          <p:cNvGrpSpPr/>
          <p:nvPr/>
        </p:nvGrpSpPr>
        <p:grpSpPr>
          <a:xfrm>
            <a:off x="625125" y="196486"/>
            <a:ext cx="11133344" cy="6246836"/>
            <a:chOff x="238400" y="851425"/>
            <a:chExt cx="7143475" cy="4008150"/>
          </a:xfrm>
        </p:grpSpPr>
        <p:sp>
          <p:nvSpPr>
            <p:cNvPr id="16978" name="Google Shape;16978;p17"/>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9" name="Google Shape;16979;p17"/>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0" name="Google Shape;16980;p17"/>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1" name="Google Shape;16981;p17"/>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2" name="Google Shape;16982;p17"/>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3" name="Google Shape;16983;p17"/>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4" name="Google Shape;16984;p17"/>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5" name="Google Shape;16985;p17"/>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6" name="Google Shape;16986;p17"/>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7" name="Google Shape;16987;p17"/>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8" name="Google Shape;16988;p17"/>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9" name="Google Shape;16989;p17"/>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0" name="Google Shape;16990;p17"/>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1" name="Google Shape;16991;p17"/>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2" name="Google Shape;16992;p17"/>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3" name="Google Shape;16993;p17"/>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4" name="Google Shape;16994;p17"/>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5" name="Google Shape;16995;p17"/>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6" name="Google Shape;16996;p17"/>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7" name="Google Shape;16997;p17"/>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8" name="Google Shape;16998;p17"/>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9" name="Google Shape;16999;p17"/>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0" name="Google Shape;17000;p17"/>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1" name="Google Shape;17001;p17"/>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2" name="Google Shape;17002;p17"/>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3" name="Google Shape;17003;p17"/>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4" name="Google Shape;17004;p17"/>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5" name="Google Shape;17005;p17"/>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6" name="Google Shape;17006;p17"/>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7" name="Google Shape;17007;p17"/>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8" name="Google Shape;17008;p17"/>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9" name="Google Shape;17009;p17"/>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0" name="Google Shape;17010;p17"/>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1" name="Google Shape;17011;p17"/>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2" name="Google Shape;17012;p17"/>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3" name="Google Shape;17013;p17"/>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4" name="Google Shape;17014;p17"/>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5" name="Google Shape;17015;p17"/>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6" name="Google Shape;17016;p17"/>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7" name="Google Shape;17017;p17"/>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8" name="Google Shape;17018;p17"/>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9" name="Google Shape;17019;p17"/>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0" name="Google Shape;17020;p17"/>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1" name="Google Shape;17021;p17"/>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2" name="Google Shape;17022;p17"/>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3" name="Google Shape;17023;p17"/>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4" name="Google Shape;17024;p17"/>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5" name="Google Shape;17025;p17"/>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6" name="Google Shape;17026;p17"/>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7" name="Google Shape;17027;p17"/>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8" name="Google Shape;17028;p17"/>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9" name="Google Shape;17029;p17"/>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0" name="Google Shape;17030;p17"/>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1" name="Google Shape;17031;p17"/>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2" name="Google Shape;17032;p17"/>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3" name="Google Shape;17033;p17"/>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4" name="Google Shape;17034;p17"/>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5" name="Google Shape;17035;p17"/>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6" name="Google Shape;17036;p17"/>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7" name="Google Shape;17037;p17"/>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8" name="Google Shape;17038;p17"/>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9" name="Google Shape;17039;p17"/>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0" name="Google Shape;17040;p17"/>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1" name="Google Shape;17041;p17"/>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2" name="Google Shape;17042;p17"/>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3" name="Google Shape;17043;p17"/>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4" name="Google Shape;17044;p17"/>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5" name="Google Shape;17045;p17"/>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6" name="Google Shape;17046;p17"/>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7" name="Google Shape;17047;p17"/>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8" name="Google Shape;17048;p17"/>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9" name="Google Shape;17049;p17"/>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0" name="Google Shape;17050;p17"/>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1" name="Google Shape;17051;p17"/>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2" name="Google Shape;17052;p17"/>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3" name="Google Shape;17053;p17"/>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4" name="Google Shape;17054;p17"/>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5" name="Google Shape;17055;p17"/>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6" name="Google Shape;17056;p17"/>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7" name="Google Shape;17057;p17"/>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8" name="Google Shape;17058;p17"/>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9" name="Google Shape;17059;p17"/>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0" name="Google Shape;17060;p17"/>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1" name="Google Shape;17061;p17"/>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2" name="Google Shape;17062;p17"/>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3" name="Google Shape;17063;p17"/>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4" name="Google Shape;17064;p17"/>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5" name="Google Shape;17065;p17"/>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6" name="Google Shape;17066;p17"/>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7" name="Google Shape;17067;p17"/>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8" name="Google Shape;17068;p17"/>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9" name="Google Shape;17069;p17"/>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0" name="Google Shape;17070;p17"/>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1" name="Google Shape;17071;p17"/>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2" name="Google Shape;17072;p17"/>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3" name="Google Shape;17073;p17"/>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4" name="Google Shape;17074;p17"/>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5" name="Google Shape;17075;p17"/>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6" name="Google Shape;17076;p17"/>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7" name="Google Shape;17077;p17"/>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8" name="Google Shape;17078;p17"/>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9" name="Google Shape;17079;p17"/>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0" name="Google Shape;17080;p17"/>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1" name="Google Shape;17081;p17"/>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2" name="Google Shape;17082;p17"/>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3" name="Google Shape;17083;p17"/>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4" name="Google Shape;17084;p17"/>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5" name="Google Shape;17085;p17"/>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6" name="Google Shape;17086;p17"/>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7" name="Google Shape;17087;p17"/>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8" name="Google Shape;17088;p17"/>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9" name="Google Shape;17089;p17"/>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0" name="Google Shape;17090;p17"/>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1" name="Google Shape;17091;p17"/>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2" name="Google Shape;17092;p17"/>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3" name="Google Shape;17093;p17"/>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4" name="Google Shape;17094;p17"/>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5" name="Google Shape;17095;p17"/>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6" name="Google Shape;17096;p17"/>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7" name="Google Shape;17097;p17"/>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8" name="Google Shape;17098;p17"/>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9" name="Google Shape;17099;p17"/>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0" name="Google Shape;17100;p17"/>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1" name="Google Shape;17101;p17"/>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2" name="Google Shape;17102;p17"/>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3" name="Google Shape;17103;p17"/>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4" name="Google Shape;17104;p17"/>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5" name="Google Shape;17105;p17"/>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6" name="Google Shape;17106;p17"/>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7" name="Google Shape;17107;p17"/>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8" name="Google Shape;17108;p17"/>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9" name="Google Shape;17109;p17"/>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0" name="Google Shape;17110;p17"/>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1" name="Google Shape;17111;p17"/>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2" name="Google Shape;17112;p17"/>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3" name="Google Shape;17113;p17"/>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4" name="Google Shape;17114;p17"/>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5" name="Google Shape;17115;p17"/>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6" name="Google Shape;17116;p17"/>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7" name="Google Shape;17117;p17"/>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8" name="Google Shape;17118;p17"/>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9" name="Google Shape;17119;p17"/>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0" name="Google Shape;17120;p17"/>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1" name="Google Shape;17121;p17"/>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2" name="Google Shape;17122;p17"/>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3" name="Google Shape;17123;p17"/>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4" name="Google Shape;17124;p17"/>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5" name="Google Shape;17125;p17"/>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6" name="Google Shape;17126;p17"/>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7" name="Google Shape;17127;p17"/>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8" name="Google Shape;17128;p17"/>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9" name="Google Shape;17129;p17"/>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0" name="Google Shape;17130;p17"/>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1" name="Google Shape;17131;p17"/>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2" name="Google Shape;17132;p17"/>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3" name="Google Shape;17133;p17"/>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4" name="Google Shape;17134;p17"/>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5" name="Google Shape;17135;p17"/>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6" name="Google Shape;17136;p17"/>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7" name="Google Shape;17137;p17"/>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8" name="Google Shape;17138;p17"/>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9" name="Google Shape;17139;p17"/>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0" name="Google Shape;17140;p17"/>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1" name="Google Shape;17141;p17"/>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2" name="Google Shape;17142;p17"/>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3" name="Google Shape;17143;p17"/>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4" name="Google Shape;17144;p17"/>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5" name="Google Shape;17145;p17"/>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6" name="Google Shape;17146;p17"/>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7" name="Google Shape;17147;p17"/>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8" name="Google Shape;17148;p17"/>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9" name="Google Shape;17149;p17"/>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0" name="Google Shape;17150;p17"/>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1" name="Google Shape;17151;p17"/>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2" name="Google Shape;17152;p17"/>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3" name="Google Shape;17153;p17"/>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4" name="Google Shape;17154;p17"/>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5" name="Google Shape;17155;p17"/>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6" name="Google Shape;17156;p17"/>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7" name="Google Shape;17157;p17"/>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8" name="Google Shape;17158;p17"/>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9" name="Google Shape;17159;p17"/>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0" name="Google Shape;17160;p17"/>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1" name="Google Shape;17161;p17"/>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2" name="Google Shape;17162;p17"/>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3" name="Google Shape;17163;p17"/>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4" name="Google Shape;17164;p17"/>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5" name="Google Shape;17165;p17"/>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6" name="Google Shape;17166;p17"/>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7" name="Google Shape;17167;p17"/>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8" name="Google Shape;17168;p17"/>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9" name="Google Shape;17169;p17"/>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0" name="Google Shape;17170;p17"/>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1" name="Google Shape;17171;p17"/>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2" name="Google Shape;17172;p17"/>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3" name="Google Shape;17173;p17"/>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4" name="Google Shape;17174;p17"/>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5" name="Google Shape;17175;p17"/>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6" name="Google Shape;17176;p17"/>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7" name="Google Shape;17177;p17"/>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8" name="Google Shape;17178;p17"/>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9" name="Google Shape;17179;p17"/>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0" name="Google Shape;17180;p17"/>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1" name="Google Shape;17181;p17"/>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2" name="Google Shape;17182;p17"/>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3" name="Google Shape;17183;p17"/>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4" name="Google Shape;17184;p17"/>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5" name="Google Shape;17185;p17"/>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6" name="Google Shape;17186;p17"/>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7" name="Google Shape;17187;p17"/>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8" name="Google Shape;17188;p17"/>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9" name="Google Shape;17189;p17"/>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0" name="Google Shape;17190;p17"/>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1" name="Google Shape;17191;p17"/>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2" name="Google Shape;17192;p17"/>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3" name="Google Shape;17193;p17"/>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4" name="Google Shape;17194;p17"/>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5" name="Google Shape;17195;p17"/>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6" name="Google Shape;17196;p17"/>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7" name="Google Shape;17197;p17"/>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8" name="Google Shape;17198;p17"/>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9" name="Google Shape;17199;p17"/>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0" name="Google Shape;17200;p17"/>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1" name="Google Shape;17201;p17"/>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2" name="Google Shape;17202;p17"/>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3" name="Google Shape;17203;p17"/>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4" name="Google Shape;17204;p17"/>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5" name="Google Shape;17205;p17"/>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6" name="Google Shape;17206;p17"/>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7" name="Google Shape;17207;p17"/>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8" name="Google Shape;17208;p17"/>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9" name="Google Shape;17209;p17"/>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0" name="Google Shape;17210;p17"/>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1" name="Google Shape;17211;p17"/>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2" name="Google Shape;17212;p17"/>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3" name="Google Shape;17213;p17"/>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4" name="Google Shape;17214;p17"/>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5" name="Google Shape;17215;p17"/>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6" name="Google Shape;17216;p17"/>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7" name="Google Shape;17217;p17"/>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8" name="Google Shape;17218;p17"/>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9" name="Google Shape;17219;p17"/>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0" name="Google Shape;17220;p17"/>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1" name="Google Shape;17221;p17"/>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2" name="Google Shape;17222;p17"/>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3" name="Google Shape;17223;p17"/>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4" name="Google Shape;17224;p17"/>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5" name="Google Shape;17225;p17"/>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6" name="Google Shape;17226;p17"/>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7" name="Google Shape;17227;p17"/>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8" name="Google Shape;17228;p17"/>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9" name="Google Shape;17229;p17"/>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0" name="Google Shape;17230;p17"/>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1" name="Google Shape;17231;p17"/>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2" name="Google Shape;17232;p17"/>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3" name="Google Shape;17233;p17"/>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4" name="Google Shape;17234;p17"/>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5" name="Google Shape;17235;p17"/>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6" name="Google Shape;17236;p17"/>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7" name="Google Shape;17237;p17"/>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8" name="Google Shape;17238;p17"/>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9" name="Google Shape;17239;p17"/>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0" name="Google Shape;17240;p17"/>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1" name="Google Shape;17241;p17"/>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2" name="Google Shape;17242;p17"/>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3" name="Google Shape;17243;p17"/>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4" name="Google Shape;17244;p17"/>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5" name="Google Shape;17245;p17"/>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6" name="Google Shape;17246;p17"/>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7" name="Google Shape;17247;p17"/>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8" name="Google Shape;17248;p17"/>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9" name="Google Shape;17249;p17"/>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0" name="Google Shape;17250;p17"/>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1" name="Google Shape;17251;p17"/>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2" name="Google Shape;17252;p17"/>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3" name="Google Shape;17253;p17"/>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4" name="Google Shape;17254;p17"/>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5" name="Google Shape;17255;p17"/>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6" name="Google Shape;17256;p17"/>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7" name="Google Shape;17257;p17"/>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8" name="Google Shape;17258;p17"/>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9" name="Google Shape;17259;p17"/>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0" name="Google Shape;17260;p17"/>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1" name="Google Shape;17261;p17"/>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2" name="Google Shape;17262;p17"/>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3" name="Google Shape;17263;p17"/>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4" name="Google Shape;17264;p17"/>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5" name="Google Shape;17265;p17"/>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6" name="Google Shape;17266;p17"/>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7" name="Google Shape;17267;p17"/>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8" name="Google Shape;17268;p17"/>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9" name="Google Shape;17269;p17"/>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0" name="Google Shape;17270;p17"/>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1" name="Google Shape;17271;p17"/>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2" name="Google Shape;17272;p17"/>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3" name="Google Shape;17273;p17"/>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4" name="Google Shape;17274;p17"/>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5" name="Google Shape;17275;p17"/>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6" name="Google Shape;17276;p17"/>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7" name="Google Shape;17277;p17"/>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8" name="Google Shape;17278;p17"/>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9" name="Google Shape;17279;p17"/>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0" name="Google Shape;17280;p17"/>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1" name="Google Shape;17281;p17"/>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2" name="Google Shape;17282;p17"/>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3" name="Google Shape;17283;p17"/>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4" name="Google Shape;17284;p17"/>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5" name="Google Shape;17285;p17"/>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6" name="Google Shape;17286;p17"/>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7" name="Google Shape;17287;p17"/>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8" name="Google Shape;17288;p17"/>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9" name="Google Shape;17289;p17"/>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0" name="Google Shape;17290;p17"/>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1" name="Google Shape;17291;p17"/>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2" name="Google Shape;17292;p17"/>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3" name="Google Shape;17293;p17"/>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4" name="Google Shape;17294;p17"/>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5" name="Google Shape;17295;p17"/>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6" name="Google Shape;17296;p17"/>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7" name="Google Shape;17297;p17"/>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8" name="Google Shape;17298;p17"/>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9" name="Google Shape;17299;p17"/>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0" name="Google Shape;17300;p17"/>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1" name="Google Shape;17301;p17"/>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2" name="Google Shape;17302;p17"/>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3" name="Google Shape;17303;p17"/>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4" name="Google Shape;17304;p17"/>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5" name="Google Shape;17305;p17"/>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6" name="Google Shape;17306;p17"/>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7" name="Google Shape;17307;p17"/>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8" name="Google Shape;17308;p17"/>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9" name="Google Shape;17309;p17"/>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0" name="Google Shape;17310;p17"/>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1" name="Google Shape;17311;p17"/>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2" name="Google Shape;17312;p17"/>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3" name="Google Shape;17313;p17"/>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4" name="Google Shape;17314;p17"/>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5" name="Google Shape;17315;p17"/>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6" name="Google Shape;17316;p17"/>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7" name="Google Shape;17317;p17"/>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8" name="Google Shape;17318;p17"/>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9" name="Google Shape;17319;p17"/>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0" name="Google Shape;17320;p17"/>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1" name="Google Shape;17321;p17"/>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2" name="Google Shape;17322;p17"/>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3" name="Google Shape;17323;p17"/>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4" name="Google Shape;17324;p17"/>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5" name="Google Shape;17325;p17"/>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6" name="Google Shape;17326;p17"/>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7" name="Google Shape;17327;p17"/>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8" name="Google Shape;17328;p17"/>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9" name="Google Shape;17329;p17"/>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0" name="Google Shape;17330;p17"/>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1" name="Google Shape;17331;p17"/>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2" name="Google Shape;17332;p17"/>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3" name="Google Shape;17333;p17"/>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4" name="Google Shape;17334;p17"/>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5" name="Google Shape;17335;p17"/>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6" name="Google Shape;17336;p17"/>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7" name="Google Shape;17337;p17"/>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8" name="Google Shape;17338;p17"/>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9" name="Google Shape;17339;p17"/>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0" name="Google Shape;17340;p17"/>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1" name="Google Shape;17341;p17"/>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2" name="Google Shape;17342;p17"/>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3" name="Google Shape;17343;p17"/>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4" name="Google Shape;17344;p17"/>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5" name="Google Shape;17345;p17"/>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6" name="Google Shape;17346;p17"/>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7" name="Google Shape;17347;p17"/>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8" name="Google Shape;17348;p17"/>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9" name="Google Shape;17349;p17"/>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0" name="Google Shape;17350;p17"/>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1" name="Google Shape;17351;p17"/>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2" name="Google Shape;17352;p17"/>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3" name="Google Shape;17353;p17"/>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4" name="Google Shape;17354;p17"/>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5" name="Google Shape;17355;p17"/>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6" name="Google Shape;17356;p17"/>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7" name="Google Shape;17357;p17"/>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8" name="Google Shape;17358;p17"/>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9" name="Google Shape;17359;p17"/>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0" name="Google Shape;17360;p17"/>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1" name="Google Shape;17361;p17"/>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2" name="Google Shape;17362;p17"/>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3" name="Google Shape;17363;p17"/>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4" name="Google Shape;17364;p17"/>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5" name="Google Shape;17365;p17"/>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6" name="Google Shape;17366;p17"/>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7" name="Google Shape;17367;p17"/>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8" name="Google Shape;17368;p17"/>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9" name="Google Shape;17369;p17"/>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0" name="Google Shape;17370;p17"/>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1" name="Google Shape;17371;p17"/>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2" name="Google Shape;17372;p17"/>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3" name="Google Shape;17373;p17"/>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4" name="Google Shape;17374;p17"/>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5" name="Google Shape;17375;p17"/>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6" name="Google Shape;17376;p17"/>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7" name="Google Shape;17377;p17"/>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8" name="Google Shape;17378;p17"/>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9" name="Google Shape;17379;p17"/>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0" name="Google Shape;17380;p17"/>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1" name="Google Shape;17381;p17"/>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2" name="Google Shape;17382;p17"/>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3" name="Google Shape;17383;p17"/>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4" name="Google Shape;17384;p17"/>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5" name="Google Shape;17385;p17"/>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6" name="Google Shape;17386;p17"/>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7" name="Google Shape;17387;p17"/>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8" name="Google Shape;17388;p17"/>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9" name="Google Shape;17389;p17"/>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0" name="Google Shape;17390;p17"/>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1" name="Google Shape;17391;p17"/>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2" name="Google Shape;17392;p17"/>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3" name="Google Shape;17393;p17"/>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4" name="Google Shape;17394;p17"/>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5" name="Google Shape;17395;p17"/>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6" name="Google Shape;17396;p17"/>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7" name="Google Shape;17397;p17"/>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8" name="Google Shape;17398;p17"/>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9" name="Google Shape;17399;p17"/>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0" name="Google Shape;17400;p17"/>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1" name="Google Shape;17401;p17"/>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2" name="Google Shape;17402;p17"/>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3" name="Google Shape;17403;p17"/>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4" name="Google Shape;17404;p17"/>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5" name="Google Shape;17405;p17"/>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6" name="Google Shape;17406;p17"/>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7" name="Google Shape;17407;p17"/>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8" name="Google Shape;17408;p17"/>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9" name="Google Shape;17409;p17"/>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0" name="Google Shape;17410;p17"/>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1" name="Google Shape;17411;p17"/>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2" name="Google Shape;17412;p17"/>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3" name="Google Shape;17413;p17"/>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4" name="Google Shape;17414;p17"/>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5" name="Google Shape;17415;p17"/>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6" name="Google Shape;17416;p17"/>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7" name="Google Shape;17417;p17"/>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8" name="Google Shape;17418;p17"/>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9" name="Google Shape;17419;p17"/>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0" name="Google Shape;17420;p17"/>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1" name="Google Shape;17421;p17"/>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2" name="Google Shape;17422;p17"/>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3" name="Google Shape;17423;p17"/>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4" name="Google Shape;17424;p17"/>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5" name="Google Shape;17425;p17"/>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6" name="Google Shape;17426;p17"/>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7" name="Google Shape;17427;p17"/>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8" name="Google Shape;17428;p17"/>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9" name="Google Shape;17429;p17"/>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0" name="Google Shape;17430;p17"/>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1" name="Google Shape;17431;p17"/>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2" name="Google Shape;17432;p17"/>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3" name="Google Shape;17433;p17"/>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4" name="Google Shape;17434;p17"/>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5" name="Google Shape;17435;p17"/>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6" name="Google Shape;17436;p17"/>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7" name="Google Shape;17437;p17"/>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8" name="Google Shape;17438;p17"/>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9" name="Google Shape;17439;p17"/>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0" name="Google Shape;17440;p17"/>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1" name="Google Shape;17441;p17"/>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2" name="Google Shape;17442;p17"/>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3" name="Google Shape;17443;p17"/>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4" name="Google Shape;17444;p17"/>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5" name="Google Shape;17445;p17"/>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6" name="Google Shape;17446;p17"/>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7" name="Google Shape;17447;p17"/>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8" name="Google Shape;17448;p17"/>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9" name="Google Shape;17449;p17"/>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0" name="Google Shape;17450;p17"/>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1" name="Google Shape;17451;p17"/>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2" name="Google Shape;17452;p17"/>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3" name="Google Shape;17453;p17"/>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4" name="Google Shape;17454;p17"/>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5" name="Google Shape;17455;p17"/>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6" name="Google Shape;17456;p17"/>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7" name="Google Shape;17457;p17"/>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8" name="Google Shape;17458;p17"/>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9" name="Google Shape;17459;p17"/>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0" name="Google Shape;17460;p17"/>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1" name="Google Shape;17461;p17"/>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2" name="Google Shape;17462;p17"/>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3" name="Google Shape;17463;p17"/>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4" name="Google Shape;17464;p17"/>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5" name="Google Shape;17465;p17"/>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6" name="Google Shape;17466;p17"/>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7" name="Google Shape;17467;p17"/>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8" name="Google Shape;17468;p17"/>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9" name="Google Shape;17469;p17"/>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0" name="Google Shape;17470;p17"/>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1" name="Google Shape;17471;p17"/>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2" name="Google Shape;17472;p17"/>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3" name="Google Shape;17473;p17"/>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4" name="Google Shape;17474;p17"/>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5" name="Google Shape;17475;p17"/>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6" name="Google Shape;17476;p17"/>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7" name="Google Shape;17477;p17"/>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8" name="Google Shape;17478;p17"/>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9" name="Google Shape;17479;p17"/>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0" name="Google Shape;17480;p17"/>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1" name="Google Shape;17481;p17"/>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2" name="Google Shape;17482;p17"/>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3" name="Google Shape;17483;p17"/>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4" name="Google Shape;17484;p17"/>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5" name="Google Shape;17485;p17"/>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6" name="Google Shape;17486;p17"/>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7" name="Google Shape;17487;p17"/>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8" name="Google Shape;17488;p17"/>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9" name="Google Shape;17489;p17"/>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0" name="Google Shape;17490;p17"/>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1" name="Google Shape;17491;p17"/>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2" name="Google Shape;17492;p17"/>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3" name="Google Shape;17493;p17"/>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4" name="Google Shape;17494;p17"/>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5" name="Google Shape;17495;p17"/>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6" name="Google Shape;17496;p17"/>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7" name="Google Shape;17497;p17"/>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8" name="Google Shape;17498;p17"/>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9" name="Google Shape;17499;p17"/>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0" name="Google Shape;17500;p17"/>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1" name="Google Shape;17501;p17"/>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2" name="Google Shape;17502;p17"/>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3" name="Google Shape;17503;p17"/>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4" name="Google Shape;17504;p17"/>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5" name="Google Shape;17505;p17"/>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6" name="Google Shape;17506;p17"/>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7" name="Google Shape;17507;p17"/>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8" name="Google Shape;17508;p17"/>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9" name="Google Shape;17509;p17"/>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0" name="Google Shape;17510;p17"/>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1" name="Google Shape;17511;p17"/>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2" name="Google Shape;17512;p17"/>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3" name="Google Shape;17513;p17"/>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4" name="Google Shape;17514;p17"/>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5" name="Google Shape;17515;p17"/>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6" name="Google Shape;17516;p17"/>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7" name="Google Shape;17517;p17"/>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8" name="Google Shape;17518;p17"/>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9" name="Google Shape;17519;p17"/>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0" name="Google Shape;17520;p17"/>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1" name="Google Shape;17521;p17"/>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2" name="Google Shape;17522;p17"/>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3" name="Google Shape;17523;p17"/>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4" name="Google Shape;17524;p17"/>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5" name="Google Shape;17525;p17"/>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6" name="Google Shape;17526;p17"/>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7" name="Google Shape;17527;p17"/>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8" name="Google Shape;17528;p17"/>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9" name="Google Shape;17529;p17"/>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0" name="Google Shape;17530;p17"/>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1" name="Google Shape;17531;p17"/>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2" name="Google Shape;17532;p17"/>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3" name="Google Shape;17533;p17"/>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4" name="Google Shape;17534;p17"/>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5" name="Google Shape;17535;p17"/>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6" name="Google Shape;17536;p17"/>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7" name="Google Shape;17537;p17"/>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8" name="Google Shape;17538;p17"/>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9" name="Google Shape;17539;p17"/>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0" name="Google Shape;17540;p17"/>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1" name="Google Shape;17541;p17"/>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2" name="Google Shape;17542;p17"/>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3" name="Google Shape;17543;p17"/>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4" name="Google Shape;17544;p17"/>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5" name="Google Shape;17545;p17"/>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6" name="Google Shape;17546;p17"/>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7" name="Google Shape;17547;p17"/>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8" name="Google Shape;17548;p17"/>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9" name="Google Shape;17549;p17"/>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0" name="Google Shape;17550;p17"/>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1" name="Google Shape;17551;p17"/>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2" name="Google Shape;17552;p17"/>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3" name="Google Shape;17553;p17"/>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4" name="Google Shape;17554;p17"/>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5" name="Google Shape;17555;p17"/>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6" name="Google Shape;17556;p17"/>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7" name="Google Shape;17557;p17"/>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8" name="Google Shape;17558;p17"/>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9" name="Google Shape;17559;p17"/>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0" name="Google Shape;17560;p17"/>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1" name="Google Shape;17561;p17"/>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2" name="Google Shape;17562;p17"/>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3" name="Google Shape;17563;p17"/>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4" name="Google Shape;17564;p17"/>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5" name="Google Shape;17565;p17"/>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6" name="Google Shape;17566;p17"/>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7" name="Google Shape;17567;p17"/>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8" name="Google Shape;17568;p17"/>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9" name="Google Shape;17569;p17"/>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0" name="Google Shape;17570;p17"/>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1" name="Google Shape;17571;p17"/>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2" name="Google Shape;17572;p17"/>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3" name="Google Shape;17573;p17"/>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4" name="Google Shape;17574;p17"/>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5" name="Google Shape;17575;p17"/>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6" name="Google Shape;17576;p17"/>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7" name="Google Shape;17577;p17"/>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8" name="Google Shape;17578;p17"/>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9" name="Google Shape;17579;p17"/>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0" name="Google Shape;17580;p17"/>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1" name="Google Shape;17581;p17"/>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2" name="Google Shape;17582;p17"/>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3" name="Google Shape;17583;p17"/>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4" name="Google Shape;17584;p17"/>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5" name="Google Shape;17585;p17"/>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6" name="Google Shape;17586;p17"/>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7" name="Google Shape;17587;p17"/>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8" name="Google Shape;17588;p17"/>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9" name="Google Shape;17589;p17"/>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0" name="Google Shape;17590;p17"/>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1" name="Google Shape;17591;p17"/>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2" name="Google Shape;17592;p17"/>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3" name="Google Shape;17593;p17"/>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4" name="Google Shape;17594;p17"/>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5" name="Google Shape;17595;p17"/>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6" name="Google Shape;17596;p17"/>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7" name="Google Shape;17597;p17"/>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8" name="Google Shape;17598;p17"/>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9" name="Google Shape;17599;p17"/>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0" name="Google Shape;17600;p17"/>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1" name="Google Shape;17601;p17"/>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2" name="Google Shape;17602;p17"/>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3" name="Google Shape;17603;p17"/>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4" name="Google Shape;17604;p17"/>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5" name="Google Shape;17605;p17"/>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6" name="Google Shape;17606;p17"/>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7" name="Google Shape;17607;p17"/>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8" name="Google Shape;17608;p17"/>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9" name="Google Shape;17609;p17"/>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0" name="Google Shape;17610;p17"/>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1" name="Google Shape;17611;p17"/>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2" name="Google Shape;17612;p17"/>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3" name="Google Shape;17613;p17"/>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4" name="Google Shape;17614;p17"/>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5" name="Google Shape;17615;p17"/>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6" name="Google Shape;17616;p17"/>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7" name="Google Shape;17617;p17"/>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8" name="Google Shape;17618;p17"/>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9" name="Google Shape;17619;p17"/>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0" name="Google Shape;17620;p17"/>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1" name="Google Shape;17621;p17"/>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2" name="Google Shape;17622;p17"/>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3" name="Google Shape;17623;p17"/>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4" name="Google Shape;17624;p17"/>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5" name="Google Shape;17625;p17"/>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6" name="Google Shape;17626;p17"/>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7" name="Google Shape;17627;p17"/>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8" name="Google Shape;17628;p17"/>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9" name="Google Shape;17629;p17"/>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0" name="Google Shape;17630;p17"/>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1" name="Google Shape;17631;p17"/>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2" name="Google Shape;17632;p17"/>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3" name="Google Shape;17633;p17"/>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4" name="Google Shape;17634;p17"/>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5" name="Google Shape;17635;p17"/>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6" name="Google Shape;17636;p17"/>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7" name="Google Shape;17637;p17"/>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8" name="Google Shape;17638;p17"/>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9" name="Google Shape;17639;p17"/>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0" name="Google Shape;17640;p17"/>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1" name="Google Shape;17641;p17"/>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2" name="Google Shape;17642;p17"/>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3" name="Google Shape;17643;p17"/>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4" name="Google Shape;17644;p17"/>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5" name="Google Shape;17645;p17"/>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6" name="Google Shape;17646;p17"/>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7" name="Google Shape;17647;p17"/>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8" name="Google Shape;17648;p17"/>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9" name="Google Shape;17649;p17"/>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0" name="Google Shape;17650;p17"/>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1" name="Google Shape;17651;p17"/>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2" name="Google Shape;17652;p17"/>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3" name="Google Shape;17653;p17"/>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4" name="Google Shape;17654;p17"/>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5" name="Google Shape;17655;p17"/>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6" name="Google Shape;17656;p17"/>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7" name="Google Shape;17657;p17"/>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8" name="Google Shape;17658;p17"/>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9" name="Google Shape;17659;p17"/>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0" name="Google Shape;17660;p17"/>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1" name="Google Shape;17661;p17"/>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2" name="Google Shape;17662;p17"/>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3" name="Google Shape;17663;p17"/>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4" name="Google Shape;17664;p17"/>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5" name="Google Shape;17665;p17"/>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6" name="Google Shape;17666;p17"/>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7" name="Google Shape;17667;p17"/>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8" name="Google Shape;17668;p17"/>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9" name="Google Shape;17669;p17"/>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0" name="Google Shape;17670;p17"/>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1" name="Google Shape;17671;p17"/>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2" name="Google Shape;17672;p17"/>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3" name="Google Shape;17673;p17"/>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4" name="Google Shape;17674;p17"/>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5" name="Google Shape;17675;p17"/>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6" name="Google Shape;17676;p17"/>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7" name="Google Shape;17677;p17"/>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8" name="Google Shape;17678;p17"/>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9" name="Google Shape;17679;p17"/>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0" name="Google Shape;17680;p17"/>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1" name="Google Shape;17681;p17"/>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2" name="Google Shape;17682;p17"/>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3" name="Google Shape;17683;p17"/>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4" name="Google Shape;17684;p17"/>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5" name="Google Shape;17685;p17"/>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6" name="Google Shape;17686;p17"/>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7" name="Google Shape;17687;p17"/>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8" name="Google Shape;17688;p17"/>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9" name="Google Shape;17689;p17"/>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0" name="Google Shape;17690;p17"/>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1" name="Google Shape;17691;p17"/>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2" name="Google Shape;17692;p17"/>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3" name="Google Shape;17693;p17"/>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4" name="Google Shape;17694;p17"/>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5" name="Google Shape;17695;p17"/>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6" name="Google Shape;17696;p17"/>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7" name="Google Shape;17697;p17"/>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8" name="Google Shape;17698;p17"/>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9" name="Google Shape;17699;p17"/>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0" name="Google Shape;17700;p17"/>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1" name="Google Shape;17701;p17"/>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2" name="Google Shape;17702;p17"/>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3" name="Google Shape;17703;p17"/>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4" name="Google Shape;17704;p17"/>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5" name="Google Shape;17705;p17"/>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6" name="Google Shape;17706;p17"/>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7" name="Google Shape;17707;p17"/>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8" name="Google Shape;17708;p17"/>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9" name="Google Shape;17709;p17"/>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0" name="Google Shape;17710;p17"/>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1" name="Google Shape;17711;p17"/>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2" name="Google Shape;17712;p17"/>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3" name="Google Shape;17713;p17"/>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4" name="Google Shape;17714;p17"/>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5" name="Google Shape;17715;p17"/>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6" name="Google Shape;17716;p17"/>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7" name="Google Shape;17717;p17"/>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8" name="Google Shape;17718;p17"/>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9" name="Google Shape;17719;p17"/>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0" name="Google Shape;17720;p17"/>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1" name="Google Shape;17721;p17"/>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2" name="Google Shape;17722;p17"/>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3" name="Google Shape;17723;p17"/>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4" name="Google Shape;17724;p17"/>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5" name="Google Shape;17725;p17"/>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6" name="Google Shape;17726;p17"/>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7" name="Google Shape;17727;p17"/>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8" name="Google Shape;17728;p17"/>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9" name="Google Shape;17729;p17"/>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0" name="Google Shape;17730;p17"/>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1" name="Google Shape;17731;p17"/>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2" name="Google Shape;17732;p17"/>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3" name="Google Shape;17733;p17"/>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4" name="Google Shape;17734;p17"/>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5" name="Google Shape;17735;p17"/>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6" name="Google Shape;17736;p17"/>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7" name="Google Shape;17737;p17"/>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8" name="Google Shape;17738;p17"/>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9" name="Google Shape;17739;p17"/>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0" name="Google Shape;17740;p17"/>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1" name="Google Shape;17741;p17"/>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2" name="Google Shape;17742;p17"/>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3" name="Google Shape;17743;p17"/>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4" name="Google Shape;17744;p17"/>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5" name="Google Shape;17745;p17"/>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6" name="Google Shape;17746;p17"/>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7" name="Google Shape;17747;p17"/>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8" name="Google Shape;17748;p17"/>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9" name="Google Shape;17749;p17"/>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0" name="Google Shape;17750;p17"/>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1" name="Google Shape;17751;p17"/>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2" name="Google Shape;17752;p17"/>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3" name="Google Shape;17753;p17"/>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4" name="Google Shape;17754;p17"/>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5" name="Google Shape;17755;p17"/>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6" name="Google Shape;17756;p17"/>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7" name="Google Shape;17757;p17"/>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8" name="Google Shape;17758;p17"/>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9" name="Google Shape;17759;p17"/>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0" name="Google Shape;17760;p17"/>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1" name="Google Shape;17761;p17"/>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2" name="Google Shape;17762;p17"/>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3" name="Google Shape;17763;p17"/>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4" name="Google Shape;17764;p17"/>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5" name="Google Shape;17765;p17"/>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6" name="Google Shape;17766;p17"/>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7" name="Google Shape;17767;p17"/>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8" name="Google Shape;17768;p17"/>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9" name="Google Shape;17769;p17"/>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0" name="Google Shape;17770;p17"/>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1" name="Google Shape;17771;p17"/>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2" name="Google Shape;17772;p17"/>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3" name="Google Shape;17773;p17"/>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4" name="Google Shape;17774;p17"/>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5" name="Google Shape;17775;p17"/>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6" name="Google Shape;17776;p17"/>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7" name="Google Shape;17777;p17"/>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8" name="Google Shape;17778;p17"/>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9" name="Google Shape;17779;p17"/>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0" name="Google Shape;17780;p17"/>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1" name="Google Shape;17781;p17"/>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2" name="Google Shape;17782;p17"/>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3" name="Google Shape;17783;p17"/>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4" name="Google Shape;17784;p17"/>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5" name="Google Shape;17785;p17"/>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6" name="Google Shape;17786;p17"/>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7" name="Google Shape;17787;p17"/>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8" name="Google Shape;17788;p17"/>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9" name="Google Shape;17789;p17"/>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0" name="Google Shape;17790;p17"/>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1" name="Google Shape;17791;p17"/>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2" name="Google Shape;17792;p17"/>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3" name="Google Shape;17793;p17"/>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4" name="Google Shape;17794;p17"/>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5" name="Google Shape;17795;p17"/>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6" name="Google Shape;17796;p17"/>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7" name="Google Shape;17797;p17"/>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8" name="Google Shape;17798;p17"/>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9" name="Google Shape;17799;p17"/>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0" name="Google Shape;17800;p17"/>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1" name="Google Shape;17801;p17"/>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2" name="Google Shape;17802;p17"/>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3" name="Google Shape;17803;p17"/>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4" name="Google Shape;17804;p17"/>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5" name="Google Shape;17805;p17"/>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6" name="Google Shape;17806;p17"/>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7" name="Google Shape;17807;p17"/>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8" name="Google Shape;17808;p17"/>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9" name="Google Shape;17809;p17"/>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0" name="Google Shape;17810;p17"/>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1" name="Google Shape;17811;p17"/>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2" name="Google Shape;17812;p17"/>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3" name="Google Shape;17813;p17"/>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4" name="Google Shape;17814;p17"/>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5" name="Google Shape;17815;p17"/>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6" name="Google Shape;17816;p17"/>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7" name="Google Shape;17817;p17"/>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8" name="Google Shape;17818;p17"/>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9" name="Google Shape;17819;p17"/>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0" name="Google Shape;17820;p17"/>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1" name="Google Shape;17821;p17"/>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2" name="Google Shape;17822;p17"/>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3" name="Google Shape;17823;p17"/>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4" name="Google Shape;17824;p17"/>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5" name="Google Shape;17825;p17"/>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6" name="Google Shape;17826;p17"/>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7" name="Google Shape;17827;p17"/>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8" name="Google Shape;17828;p17"/>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9" name="Google Shape;17829;p17"/>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0" name="Google Shape;17830;p17"/>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1" name="Google Shape;17831;p17"/>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2" name="Google Shape;17832;p17"/>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3" name="Google Shape;17833;p17"/>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4" name="Google Shape;17834;p17"/>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5" name="Google Shape;17835;p17"/>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6" name="Google Shape;17836;p17"/>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7" name="Google Shape;17837;p17"/>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8" name="Google Shape;17838;p17"/>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9" name="Google Shape;17839;p17"/>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0" name="Google Shape;17840;p17"/>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1" name="Google Shape;17841;p17"/>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2" name="Google Shape;17842;p17"/>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3" name="Google Shape;17843;p17"/>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4" name="Google Shape;17844;p17"/>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5" name="Google Shape;17845;p17"/>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6" name="Google Shape;17846;p17"/>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7" name="Google Shape;17847;p17"/>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8" name="Google Shape;17848;p17"/>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9" name="Google Shape;17849;p17"/>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0" name="Google Shape;17850;p17"/>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1" name="Google Shape;17851;p17"/>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2" name="Google Shape;17852;p17"/>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3" name="Google Shape;17853;p17"/>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4" name="Google Shape;17854;p17"/>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5" name="Google Shape;17855;p17"/>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6" name="Google Shape;17856;p17"/>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7" name="Google Shape;17857;p17"/>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8" name="Google Shape;17858;p17"/>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9" name="Google Shape;17859;p17"/>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0" name="Google Shape;17860;p17"/>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1" name="Google Shape;17861;p17"/>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2" name="Google Shape;17862;p17"/>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3" name="Google Shape;17863;p17"/>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4" name="Google Shape;17864;p17"/>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5" name="Google Shape;17865;p17"/>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6" name="Google Shape;17866;p17"/>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7" name="Google Shape;17867;p17"/>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8" name="Google Shape;17868;p17"/>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9" name="Google Shape;17869;p17"/>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0" name="Google Shape;17870;p17"/>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1" name="Google Shape;17871;p17"/>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2" name="Google Shape;17872;p17"/>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3" name="Google Shape;17873;p17"/>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4" name="Google Shape;17874;p17"/>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5" name="Google Shape;17875;p17"/>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6" name="Google Shape;17876;p17"/>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7" name="Google Shape;17877;p17"/>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8" name="Google Shape;17878;p17"/>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9" name="Google Shape;17879;p17"/>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0" name="Google Shape;17880;p17"/>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1" name="Google Shape;17881;p17"/>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2" name="Google Shape;17882;p17"/>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3" name="Google Shape;17883;p17"/>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4" name="Google Shape;17884;p17"/>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5" name="Google Shape;17885;p17"/>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6" name="Google Shape;17886;p17"/>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7" name="Google Shape;17887;p17"/>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8" name="Google Shape;17888;p17"/>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9" name="Google Shape;17889;p17"/>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0" name="Google Shape;17890;p17"/>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1" name="Google Shape;17891;p17"/>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2" name="Google Shape;17892;p17"/>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3" name="Google Shape;17893;p17"/>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4" name="Google Shape;17894;p17"/>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5" name="Google Shape;17895;p17"/>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6" name="Google Shape;17896;p17"/>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7" name="Google Shape;17897;p17"/>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8" name="Google Shape;17898;p17"/>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9" name="Google Shape;17899;p17"/>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0" name="Google Shape;17900;p17"/>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1" name="Google Shape;17901;p17"/>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2" name="Google Shape;17902;p17"/>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3" name="Google Shape;17903;p17"/>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4" name="Google Shape;17904;p17"/>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5" name="Google Shape;17905;p17"/>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6" name="Google Shape;17906;p17"/>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7" name="Google Shape;17907;p17"/>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8" name="Google Shape;17908;p17"/>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9" name="Google Shape;17909;p17"/>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0" name="Google Shape;17910;p17"/>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1" name="Google Shape;17911;p17"/>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2" name="Google Shape;17912;p17"/>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3" name="Google Shape;17913;p17"/>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4" name="Google Shape;17914;p17"/>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5" name="Google Shape;17915;p17"/>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6" name="Google Shape;17916;p17"/>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7" name="Google Shape;17917;p17"/>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8" name="Google Shape;17918;p17"/>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9" name="Google Shape;17919;p17"/>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0" name="Google Shape;17920;p17"/>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1" name="Google Shape;17921;p17"/>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2" name="Google Shape;17922;p17"/>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3" name="Google Shape;17923;p17"/>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4" name="Google Shape;17924;p17"/>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5" name="Google Shape;17925;p17"/>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6" name="Google Shape;17926;p17"/>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7" name="Google Shape;17927;p17"/>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8" name="Google Shape;17928;p17"/>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9" name="Google Shape;17929;p17"/>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0" name="Google Shape;17930;p17"/>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1" name="Google Shape;17931;p17"/>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2" name="Google Shape;17932;p17"/>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3" name="Google Shape;17933;p17"/>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4" name="Google Shape;17934;p17"/>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5" name="Google Shape;17935;p17"/>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6" name="Google Shape;17936;p17"/>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7" name="Google Shape;17937;p17"/>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8" name="Google Shape;17938;p17"/>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9" name="Google Shape;17939;p17"/>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0" name="Google Shape;17940;p17"/>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1" name="Google Shape;17941;p17"/>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2" name="Google Shape;17942;p17"/>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3" name="Google Shape;17943;p17"/>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4" name="Google Shape;17944;p17"/>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5" name="Google Shape;17945;p17"/>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6" name="Google Shape;17946;p17"/>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7" name="Google Shape;17947;p17"/>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8" name="Google Shape;17948;p17"/>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9" name="Google Shape;17949;p17"/>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0" name="Google Shape;17950;p17"/>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1" name="Google Shape;17951;p17"/>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2" name="Google Shape;17952;p17"/>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3" name="Google Shape;17953;p17"/>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4" name="Google Shape;17954;p17"/>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5" name="Google Shape;17955;p17"/>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6" name="Google Shape;17956;p17"/>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7" name="Google Shape;17957;p17"/>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8" name="Google Shape;17958;p17"/>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9" name="Google Shape;17959;p17"/>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0" name="Google Shape;17960;p17"/>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1" name="Google Shape;17961;p17"/>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2" name="Google Shape;17962;p17"/>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3" name="Google Shape;17963;p17"/>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4" name="Google Shape;17964;p17"/>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5" name="Google Shape;17965;p17"/>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6" name="Google Shape;17966;p17"/>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7" name="Google Shape;17967;p17"/>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8" name="Google Shape;17968;p17"/>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9" name="Google Shape;17969;p17"/>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0" name="Google Shape;17970;p17"/>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1" name="Google Shape;17971;p17"/>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2" name="Google Shape;17972;p17"/>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3" name="Google Shape;17973;p17"/>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4" name="Google Shape;17974;p17"/>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5" name="Google Shape;17975;p17"/>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6" name="Google Shape;17976;p17"/>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7" name="Google Shape;17977;p17"/>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8" name="Google Shape;17978;p17"/>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9" name="Google Shape;17979;p17"/>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0" name="Google Shape;17980;p17"/>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1" name="Google Shape;17981;p17"/>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2" name="Google Shape;17982;p17"/>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3" name="Google Shape;17983;p17"/>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4" name="Google Shape;17984;p17"/>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5" name="Google Shape;17985;p17"/>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6" name="Google Shape;17986;p17"/>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7" name="Google Shape;17987;p17"/>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8" name="Google Shape;17988;p17"/>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9" name="Google Shape;17989;p17"/>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0" name="Google Shape;17990;p17"/>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1" name="Google Shape;17991;p17"/>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2" name="Google Shape;17992;p17"/>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3" name="Google Shape;17993;p17"/>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4" name="Google Shape;17994;p17"/>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5" name="Google Shape;17995;p17"/>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6" name="Google Shape;17996;p17"/>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7" name="Google Shape;17997;p17"/>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8" name="Google Shape;17998;p17"/>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9" name="Google Shape;17999;p17"/>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0" name="Google Shape;18000;p17"/>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1" name="Google Shape;18001;p17"/>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2" name="Google Shape;18002;p17"/>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3" name="Google Shape;18003;p17"/>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4" name="Google Shape;18004;p17"/>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5" name="Google Shape;18005;p17"/>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6" name="Google Shape;18006;p17"/>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7" name="Google Shape;18007;p17"/>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8" name="Google Shape;18008;p17"/>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9" name="Google Shape;18009;p17"/>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0" name="Google Shape;18010;p17"/>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1" name="Google Shape;18011;p17"/>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2" name="Google Shape;18012;p17"/>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3" name="Google Shape;18013;p17"/>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4" name="Google Shape;18014;p17"/>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5" name="Google Shape;18015;p17"/>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6" name="Google Shape;18016;p17"/>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7" name="Google Shape;18017;p17"/>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8" name="Google Shape;18018;p17"/>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9" name="Google Shape;18019;p17"/>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0" name="Google Shape;18020;p17"/>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1" name="Google Shape;18021;p17"/>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2" name="Google Shape;18022;p17"/>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3" name="Google Shape;18023;p17"/>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4" name="Google Shape;18024;p17"/>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5" name="Google Shape;18025;p17"/>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6" name="Google Shape;18026;p17"/>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7" name="Google Shape;18027;p17"/>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8" name="Google Shape;18028;p17"/>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9" name="Google Shape;18029;p17"/>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0" name="Google Shape;18030;p17"/>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1" name="Google Shape;18031;p17"/>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2" name="Google Shape;18032;p17"/>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3" name="Google Shape;18033;p17"/>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4" name="Google Shape;18034;p17"/>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5" name="Google Shape;18035;p17"/>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6" name="Google Shape;18036;p17"/>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7" name="Google Shape;18037;p17"/>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8" name="Google Shape;18038;p17"/>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9" name="Google Shape;18039;p17"/>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0" name="Google Shape;18040;p17"/>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1" name="Google Shape;18041;p17"/>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2" name="Google Shape;18042;p17"/>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3" name="Google Shape;18043;p17"/>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4" name="Google Shape;18044;p17"/>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5" name="Google Shape;18045;p17"/>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6" name="Google Shape;18046;p17"/>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7" name="Google Shape;18047;p17"/>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8" name="Google Shape;18048;p17"/>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9" name="Google Shape;18049;p17"/>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0" name="Google Shape;18050;p17"/>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1" name="Google Shape;18051;p17"/>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2" name="Google Shape;18052;p17"/>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3" name="Google Shape;18053;p17"/>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4" name="Google Shape;18054;p17"/>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5" name="Google Shape;18055;p17"/>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6" name="Google Shape;18056;p17"/>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7" name="Google Shape;18057;p17"/>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8" name="Google Shape;18058;p17"/>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9" name="Google Shape;18059;p17"/>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0" name="Google Shape;18060;p17"/>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1" name="Google Shape;18061;p17"/>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2" name="Google Shape;18062;p17"/>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3" name="Google Shape;18063;p17"/>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4" name="Google Shape;18064;p17"/>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5" name="Google Shape;18065;p17"/>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6" name="Google Shape;18066;p17"/>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7" name="Google Shape;18067;p17"/>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8" name="Google Shape;18068;p17"/>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9" name="Google Shape;18069;p17"/>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0" name="Google Shape;18070;p17"/>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1" name="Google Shape;18071;p17"/>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2" name="Google Shape;18072;p17"/>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3" name="Google Shape;18073;p17"/>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4" name="Google Shape;18074;p17"/>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5" name="Google Shape;18075;p17"/>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6" name="Google Shape;18076;p17"/>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7" name="Google Shape;18077;p17"/>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8" name="Google Shape;18078;p17"/>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9" name="Google Shape;18079;p17"/>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0" name="Google Shape;18080;p17"/>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1" name="Google Shape;18081;p17"/>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2" name="Google Shape;18082;p17"/>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3" name="Google Shape;18083;p17"/>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4" name="Google Shape;18084;p17"/>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5" name="Google Shape;18085;p17"/>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6" name="Google Shape;18086;p17"/>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7" name="Google Shape;18087;p17"/>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8" name="Google Shape;18088;p17"/>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9" name="Google Shape;18089;p17"/>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0" name="Google Shape;18090;p17"/>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1" name="Google Shape;18091;p17"/>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2" name="Google Shape;18092;p17"/>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3" name="Google Shape;18093;p17"/>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4" name="Google Shape;18094;p17"/>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5" name="Google Shape;18095;p17"/>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6" name="Google Shape;18096;p17"/>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7" name="Google Shape;18097;p17"/>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8" name="Google Shape;18098;p17"/>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9" name="Google Shape;18099;p17"/>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100" name="Google Shape;18100;p17"/>
          <p:cNvSpPr txBox="1">
            <a:spLocks noGrp="1"/>
          </p:cNvSpPr>
          <p:nvPr>
            <p:ph type="title" hasCustomPrompt="1"/>
          </p:nvPr>
        </p:nvSpPr>
        <p:spPr>
          <a:xfrm>
            <a:off x="2283333" y="571333"/>
            <a:ext cx="7625200" cy="1104400"/>
          </a:xfrm>
          <a:prstGeom prst="rect">
            <a:avLst/>
          </a:prstGeom>
          <a:effectLst>
            <a:outerShdw dist="19050" dir="498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6200"/>
              <a:buNone/>
              <a:defRPr sz="7600">
                <a:solidFill>
                  <a:schemeClr val="lt2"/>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8101" name="Google Shape;18101;p17"/>
          <p:cNvSpPr txBox="1">
            <a:spLocks noGrp="1"/>
          </p:cNvSpPr>
          <p:nvPr>
            <p:ph type="subTitle" idx="1"/>
          </p:nvPr>
        </p:nvSpPr>
        <p:spPr>
          <a:xfrm>
            <a:off x="3545367" y="1671184"/>
            <a:ext cx="5101200" cy="59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8102" name="Google Shape;18102;p17"/>
          <p:cNvSpPr txBox="1">
            <a:spLocks noGrp="1"/>
          </p:cNvSpPr>
          <p:nvPr>
            <p:ph type="title" idx="2" hasCustomPrompt="1"/>
          </p:nvPr>
        </p:nvSpPr>
        <p:spPr>
          <a:xfrm>
            <a:off x="2283333" y="2512856"/>
            <a:ext cx="7625200" cy="1104400"/>
          </a:xfrm>
          <a:prstGeom prst="rect">
            <a:avLst/>
          </a:prstGeom>
          <a:effectLst>
            <a:outerShdw dist="19050" dir="498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6200"/>
              <a:buNone/>
              <a:defRPr sz="7600">
                <a:solidFill>
                  <a:schemeClr val="lt2"/>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8103" name="Google Shape;18103;p17"/>
          <p:cNvSpPr txBox="1">
            <a:spLocks noGrp="1"/>
          </p:cNvSpPr>
          <p:nvPr>
            <p:ph type="subTitle" idx="3"/>
          </p:nvPr>
        </p:nvSpPr>
        <p:spPr>
          <a:xfrm>
            <a:off x="3545367" y="3612707"/>
            <a:ext cx="5101200" cy="59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8104" name="Google Shape;18104;p17"/>
          <p:cNvSpPr txBox="1">
            <a:spLocks noGrp="1"/>
          </p:cNvSpPr>
          <p:nvPr>
            <p:ph type="title" idx="4" hasCustomPrompt="1"/>
          </p:nvPr>
        </p:nvSpPr>
        <p:spPr>
          <a:xfrm>
            <a:off x="2283333" y="4454396"/>
            <a:ext cx="7625200" cy="1104400"/>
          </a:xfrm>
          <a:prstGeom prst="rect">
            <a:avLst/>
          </a:prstGeom>
          <a:effectLst>
            <a:outerShdw dist="19050" dir="498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6200"/>
              <a:buNone/>
              <a:defRPr sz="7600">
                <a:solidFill>
                  <a:schemeClr val="lt2"/>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8105" name="Google Shape;18105;p17"/>
          <p:cNvSpPr txBox="1">
            <a:spLocks noGrp="1"/>
          </p:cNvSpPr>
          <p:nvPr>
            <p:ph type="subTitle" idx="5"/>
          </p:nvPr>
        </p:nvSpPr>
        <p:spPr>
          <a:xfrm>
            <a:off x="3545367" y="5554248"/>
            <a:ext cx="5101200" cy="59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8106" name="Google Shape;18106;p17"/>
          <p:cNvSpPr/>
          <p:nvPr/>
        </p:nvSpPr>
        <p:spPr>
          <a:xfrm>
            <a:off x="-6354" y="-14"/>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rgbClr val="EDEDED"/>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7279163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8107"/>
        <p:cNvGrpSpPr/>
        <p:nvPr/>
      </p:nvGrpSpPr>
      <p:grpSpPr>
        <a:xfrm>
          <a:off x="0" y="0"/>
          <a:ext cx="0" cy="0"/>
          <a:chOff x="0" y="0"/>
          <a:chExt cx="0" cy="0"/>
        </a:xfrm>
      </p:grpSpPr>
      <p:sp>
        <p:nvSpPr>
          <p:cNvPr id="18108" name="Google Shape;18108;p18"/>
          <p:cNvSpPr/>
          <p:nvPr/>
        </p:nvSpPr>
        <p:spPr>
          <a:xfrm>
            <a:off x="433533" y="277476"/>
            <a:ext cx="11324800" cy="6303200"/>
          </a:xfrm>
          <a:prstGeom prst="rect">
            <a:avLst/>
          </a:prstGeom>
          <a:noFill/>
          <a:ln w="76200"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09" name="Google Shape;18109;p18"/>
          <p:cNvSpPr/>
          <p:nvPr/>
        </p:nvSpPr>
        <p:spPr>
          <a:xfrm>
            <a:off x="615875" y="468007"/>
            <a:ext cx="10960000" cy="5922000"/>
          </a:xfrm>
          <a:prstGeom prst="rect">
            <a:avLst/>
          </a:pr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110" name="Google Shape;18110;p18"/>
          <p:cNvGrpSpPr/>
          <p:nvPr/>
        </p:nvGrpSpPr>
        <p:grpSpPr>
          <a:xfrm>
            <a:off x="625125" y="196486"/>
            <a:ext cx="11133344" cy="6246836"/>
            <a:chOff x="238400" y="851425"/>
            <a:chExt cx="7143475" cy="4008150"/>
          </a:xfrm>
        </p:grpSpPr>
        <p:sp>
          <p:nvSpPr>
            <p:cNvPr id="18111" name="Google Shape;18111;p18"/>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2" name="Google Shape;18112;p18"/>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3" name="Google Shape;18113;p18"/>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4" name="Google Shape;18114;p18"/>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5" name="Google Shape;18115;p18"/>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6" name="Google Shape;18116;p18"/>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7" name="Google Shape;18117;p18"/>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8" name="Google Shape;18118;p18"/>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9" name="Google Shape;18119;p18"/>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0" name="Google Shape;18120;p18"/>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1" name="Google Shape;18121;p18"/>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2" name="Google Shape;18122;p18"/>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3" name="Google Shape;18123;p18"/>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4" name="Google Shape;18124;p18"/>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5" name="Google Shape;18125;p18"/>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6" name="Google Shape;18126;p18"/>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7" name="Google Shape;18127;p18"/>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8" name="Google Shape;18128;p18"/>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9" name="Google Shape;18129;p18"/>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0" name="Google Shape;18130;p18"/>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1" name="Google Shape;18131;p18"/>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2" name="Google Shape;18132;p18"/>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3" name="Google Shape;18133;p18"/>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4" name="Google Shape;18134;p18"/>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5" name="Google Shape;18135;p18"/>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6" name="Google Shape;18136;p18"/>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7" name="Google Shape;18137;p18"/>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8" name="Google Shape;18138;p18"/>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9" name="Google Shape;18139;p18"/>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0" name="Google Shape;18140;p18"/>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1" name="Google Shape;18141;p18"/>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2" name="Google Shape;18142;p18"/>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3" name="Google Shape;18143;p18"/>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4" name="Google Shape;18144;p18"/>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5" name="Google Shape;18145;p18"/>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6" name="Google Shape;18146;p18"/>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7" name="Google Shape;18147;p18"/>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8" name="Google Shape;18148;p18"/>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9" name="Google Shape;18149;p18"/>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0" name="Google Shape;18150;p18"/>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1" name="Google Shape;18151;p18"/>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2" name="Google Shape;18152;p18"/>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3" name="Google Shape;18153;p18"/>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4" name="Google Shape;18154;p18"/>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5" name="Google Shape;18155;p18"/>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6" name="Google Shape;18156;p18"/>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7" name="Google Shape;18157;p18"/>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8" name="Google Shape;18158;p18"/>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9" name="Google Shape;18159;p18"/>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0" name="Google Shape;18160;p18"/>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1" name="Google Shape;18161;p18"/>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2" name="Google Shape;18162;p18"/>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3" name="Google Shape;18163;p18"/>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4" name="Google Shape;18164;p18"/>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5" name="Google Shape;18165;p18"/>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6" name="Google Shape;18166;p18"/>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7" name="Google Shape;18167;p18"/>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8" name="Google Shape;18168;p18"/>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9" name="Google Shape;18169;p18"/>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0" name="Google Shape;18170;p18"/>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1" name="Google Shape;18171;p18"/>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2" name="Google Shape;18172;p18"/>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3" name="Google Shape;18173;p18"/>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4" name="Google Shape;18174;p18"/>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5" name="Google Shape;18175;p18"/>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6" name="Google Shape;18176;p18"/>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7" name="Google Shape;18177;p18"/>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8" name="Google Shape;18178;p18"/>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9" name="Google Shape;18179;p18"/>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0" name="Google Shape;18180;p18"/>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1" name="Google Shape;18181;p18"/>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2" name="Google Shape;18182;p18"/>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3" name="Google Shape;18183;p18"/>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4" name="Google Shape;18184;p18"/>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5" name="Google Shape;18185;p18"/>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6" name="Google Shape;18186;p18"/>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7" name="Google Shape;18187;p18"/>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8" name="Google Shape;18188;p18"/>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9" name="Google Shape;18189;p18"/>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0" name="Google Shape;18190;p18"/>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1" name="Google Shape;18191;p18"/>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2" name="Google Shape;18192;p18"/>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3" name="Google Shape;18193;p18"/>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4" name="Google Shape;18194;p18"/>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5" name="Google Shape;18195;p18"/>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6" name="Google Shape;18196;p18"/>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7" name="Google Shape;18197;p18"/>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8" name="Google Shape;18198;p18"/>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9" name="Google Shape;18199;p18"/>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0" name="Google Shape;18200;p18"/>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1" name="Google Shape;18201;p18"/>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2" name="Google Shape;18202;p18"/>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3" name="Google Shape;18203;p18"/>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4" name="Google Shape;18204;p18"/>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5" name="Google Shape;18205;p18"/>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6" name="Google Shape;18206;p18"/>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7" name="Google Shape;18207;p18"/>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8" name="Google Shape;18208;p18"/>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9" name="Google Shape;18209;p18"/>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0" name="Google Shape;18210;p18"/>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1" name="Google Shape;18211;p18"/>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2" name="Google Shape;18212;p18"/>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3" name="Google Shape;18213;p18"/>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4" name="Google Shape;18214;p18"/>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5" name="Google Shape;18215;p18"/>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6" name="Google Shape;18216;p18"/>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7" name="Google Shape;18217;p18"/>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8" name="Google Shape;18218;p18"/>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9" name="Google Shape;18219;p18"/>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0" name="Google Shape;18220;p18"/>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1" name="Google Shape;18221;p18"/>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2" name="Google Shape;18222;p18"/>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3" name="Google Shape;18223;p18"/>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4" name="Google Shape;18224;p18"/>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5" name="Google Shape;18225;p18"/>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6" name="Google Shape;18226;p18"/>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7" name="Google Shape;18227;p18"/>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8" name="Google Shape;18228;p18"/>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9" name="Google Shape;18229;p18"/>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0" name="Google Shape;18230;p18"/>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1" name="Google Shape;18231;p18"/>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2" name="Google Shape;18232;p18"/>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3" name="Google Shape;18233;p18"/>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4" name="Google Shape;18234;p18"/>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5" name="Google Shape;18235;p18"/>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6" name="Google Shape;18236;p18"/>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7" name="Google Shape;18237;p18"/>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8" name="Google Shape;18238;p18"/>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9" name="Google Shape;18239;p18"/>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0" name="Google Shape;18240;p18"/>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1" name="Google Shape;18241;p18"/>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2" name="Google Shape;18242;p18"/>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3" name="Google Shape;18243;p18"/>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4" name="Google Shape;18244;p18"/>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5" name="Google Shape;18245;p18"/>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6" name="Google Shape;18246;p18"/>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7" name="Google Shape;18247;p18"/>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8" name="Google Shape;18248;p18"/>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9" name="Google Shape;18249;p18"/>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0" name="Google Shape;18250;p18"/>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1" name="Google Shape;18251;p18"/>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2" name="Google Shape;18252;p18"/>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3" name="Google Shape;18253;p18"/>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4" name="Google Shape;18254;p18"/>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5" name="Google Shape;18255;p18"/>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6" name="Google Shape;18256;p18"/>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7" name="Google Shape;18257;p18"/>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8" name="Google Shape;18258;p18"/>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9" name="Google Shape;18259;p18"/>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0" name="Google Shape;18260;p18"/>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1" name="Google Shape;18261;p18"/>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2" name="Google Shape;18262;p18"/>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3" name="Google Shape;18263;p18"/>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4" name="Google Shape;18264;p18"/>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5" name="Google Shape;18265;p18"/>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6" name="Google Shape;18266;p18"/>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7" name="Google Shape;18267;p18"/>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8" name="Google Shape;18268;p18"/>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9" name="Google Shape;18269;p18"/>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0" name="Google Shape;18270;p18"/>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1" name="Google Shape;18271;p18"/>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2" name="Google Shape;18272;p18"/>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3" name="Google Shape;18273;p18"/>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4" name="Google Shape;18274;p18"/>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5" name="Google Shape;18275;p18"/>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6" name="Google Shape;18276;p18"/>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7" name="Google Shape;18277;p18"/>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8" name="Google Shape;18278;p18"/>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9" name="Google Shape;18279;p18"/>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0" name="Google Shape;18280;p18"/>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1" name="Google Shape;18281;p18"/>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2" name="Google Shape;18282;p18"/>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3" name="Google Shape;18283;p18"/>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4" name="Google Shape;18284;p18"/>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5" name="Google Shape;18285;p18"/>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6" name="Google Shape;18286;p18"/>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7" name="Google Shape;18287;p18"/>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8" name="Google Shape;18288;p18"/>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9" name="Google Shape;18289;p18"/>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0" name="Google Shape;18290;p18"/>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1" name="Google Shape;18291;p18"/>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2" name="Google Shape;18292;p18"/>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3" name="Google Shape;18293;p18"/>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4" name="Google Shape;18294;p18"/>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5" name="Google Shape;18295;p18"/>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6" name="Google Shape;18296;p18"/>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7" name="Google Shape;18297;p18"/>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8" name="Google Shape;18298;p18"/>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9" name="Google Shape;18299;p18"/>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0" name="Google Shape;18300;p18"/>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1" name="Google Shape;18301;p18"/>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2" name="Google Shape;18302;p18"/>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3" name="Google Shape;18303;p18"/>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4" name="Google Shape;18304;p18"/>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5" name="Google Shape;18305;p18"/>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6" name="Google Shape;18306;p18"/>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7" name="Google Shape;18307;p18"/>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8" name="Google Shape;18308;p18"/>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9" name="Google Shape;18309;p18"/>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0" name="Google Shape;18310;p18"/>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1" name="Google Shape;18311;p18"/>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2" name="Google Shape;18312;p18"/>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3" name="Google Shape;18313;p18"/>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4" name="Google Shape;18314;p18"/>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5" name="Google Shape;18315;p18"/>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6" name="Google Shape;18316;p18"/>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7" name="Google Shape;18317;p18"/>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8" name="Google Shape;18318;p18"/>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9" name="Google Shape;18319;p18"/>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0" name="Google Shape;18320;p18"/>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1" name="Google Shape;18321;p18"/>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2" name="Google Shape;18322;p18"/>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3" name="Google Shape;18323;p18"/>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4" name="Google Shape;18324;p18"/>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5" name="Google Shape;18325;p18"/>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6" name="Google Shape;18326;p18"/>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7" name="Google Shape;18327;p18"/>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8" name="Google Shape;18328;p18"/>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9" name="Google Shape;18329;p18"/>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0" name="Google Shape;18330;p18"/>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1" name="Google Shape;18331;p18"/>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2" name="Google Shape;18332;p18"/>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3" name="Google Shape;18333;p18"/>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4" name="Google Shape;18334;p18"/>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5" name="Google Shape;18335;p18"/>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6" name="Google Shape;18336;p18"/>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7" name="Google Shape;18337;p18"/>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8" name="Google Shape;18338;p18"/>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9" name="Google Shape;18339;p18"/>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0" name="Google Shape;18340;p18"/>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1" name="Google Shape;18341;p18"/>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2" name="Google Shape;18342;p18"/>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3" name="Google Shape;18343;p18"/>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4" name="Google Shape;18344;p18"/>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5" name="Google Shape;18345;p18"/>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6" name="Google Shape;18346;p18"/>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7" name="Google Shape;18347;p18"/>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8" name="Google Shape;18348;p18"/>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9" name="Google Shape;18349;p18"/>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0" name="Google Shape;18350;p18"/>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1" name="Google Shape;18351;p18"/>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2" name="Google Shape;18352;p18"/>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3" name="Google Shape;18353;p18"/>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4" name="Google Shape;18354;p18"/>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5" name="Google Shape;18355;p18"/>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6" name="Google Shape;18356;p18"/>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7" name="Google Shape;18357;p18"/>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8" name="Google Shape;18358;p18"/>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9" name="Google Shape;18359;p18"/>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0" name="Google Shape;18360;p18"/>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1" name="Google Shape;18361;p18"/>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2" name="Google Shape;18362;p18"/>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3" name="Google Shape;18363;p18"/>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4" name="Google Shape;18364;p18"/>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5" name="Google Shape;18365;p18"/>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6" name="Google Shape;18366;p18"/>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7" name="Google Shape;18367;p18"/>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8" name="Google Shape;18368;p18"/>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9" name="Google Shape;18369;p18"/>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0" name="Google Shape;18370;p18"/>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1" name="Google Shape;18371;p18"/>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2" name="Google Shape;18372;p18"/>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3" name="Google Shape;18373;p18"/>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4" name="Google Shape;18374;p18"/>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5" name="Google Shape;18375;p18"/>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6" name="Google Shape;18376;p18"/>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7" name="Google Shape;18377;p18"/>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8" name="Google Shape;18378;p18"/>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9" name="Google Shape;18379;p18"/>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0" name="Google Shape;18380;p18"/>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1" name="Google Shape;18381;p18"/>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2" name="Google Shape;18382;p18"/>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3" name="Google Shape;18383;p18"/>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4" name="Google Shape;18384;p18"/>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5" name="Google Shape;18385;p18"/>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6" name="Google Shape;18386;p18"/>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7" name="Google Shape;18387;p18"/>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8" name="Google Shape;18388;p18"/>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9" name="Google Shape;18389;p18"/>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0" name="Google Shape;18390;p18"/>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1" name="Google Shape;18391;p18"/>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2" name="Google Shape;18392;p18"/>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3" name="Google Shape;18393;p18"/>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4" name="Google Shape;18394;p18"/>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5" name="Google Shape;18395;p18"/>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6" name="Google Shape;18396;p18"/>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7" name="Google Shape;18397;p18"/>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8" name="Google Shape;18398;p18"/>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9" name="Google Shape;18399;p18"/>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0" name="Google Shape;18400;p18"/>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1" name="Google Shape;18401;p18"/>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2" name="Google Shape;18402;p18"/>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3" name="Google Shape;18403;p18"/>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4" name="Google Shape;18404;p18"/>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5" name="Google Shape;18405;p18"/>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6" name="Google Shape;18406;p18"/>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7" name="Google Shape;18407;p18"/>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8" name="Google Shape;18408;p18"/>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9" name="Google Shape;18409;p18"/>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0" name="Google Shape;18410;p18"/>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1" name="Google Shape;18411;p18"/>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2" name="Google Shape;18412;p18"/>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3" name="Google Shape;18413;p18"/>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4" name="Google Shape;18414;p18"/>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5" name="Google Shape;18415;p18"/>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6" name="Google Shape;18416;p18"/>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7" name="Google Shape;18417;p18"/>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8" name="Google Shape;18418;p18"/>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9" name="Google Shape;18419;p18"/>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0" name="Google Shape;18420;p18"/>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1" name="Google Shape;18421;p18"/>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2" name="Google Shape;18422;p18"/>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3" name="Google Shape;18423;p18"/>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4" name="Google Shape;18424;p18"/>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5" name="Google Shape;18425;p18"/>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6" name="Google Shape;18426;p18"/>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7" name="Google Shape;18427;p18"/>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8" name="Google Shape;18428;p18"/>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9" name="Google Shape;18429;p18"/>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0" name="Google Shape;18430;p18"/>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1" name="Google Shape;18431;p18"/>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2" name="Google Shape;18432;p18"/>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3" name="Google Shape;18433;p18"/>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4" name="Google Shape;18434;p18"/>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5" name="Google Shape;18435;p18"/>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6" name="Google Shape;18436;p18"/>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7" name="Google Shape;18437;p18"/>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8" name="Google Shape;18438;p18"/>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9" name="Google Shape;18439;p18"/>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0" name="Google Shape;18440;p18"/>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1" name="Google Shape;18441;p18"/>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2" name="Google Shape;18442;p18"/>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3" name="Google Shape;18443;p18"/>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4" name="Google Shape;18444;p18"/>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5" name="Google Shape;18445;p18"/>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6" name="Google Shape;18446;p18"/>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7" name="Google Shape;18447;p18"/>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8" name="Google Shape;18448;p18"/>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9" name="Google Shape;18449;p18"/>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0" name="Google Shape;18450;p18"/>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1" name="Google Shape;18451;p18"/>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2" name="Google Shape;18452;p18"/>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3" name="Google Shape;18453;p18"/>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4" name="Google Shape;18454;p18"/>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5" name="Google Shape;18455;p18"/>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6" name="Google Shape;18456;p18"/>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7" name="Google Shape;18457;p18"/>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8" name="Google Shape;18458;p18"/>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9" name="Google Shape;18459;p18"/>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0" name="Google Shape;18460;p18"/>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1" name="Google Shape;18461;p18"/>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2" name="Google Shape;18462;p18"/>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3" name="Google Shape;18463;p18"/>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4" name="Google Shape;18464;p18"/>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5" name="Google Shape;18465;p18"/>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6" name="Google Shape;18466;p18"/>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7" name="Google Shape;18467;p18"/>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8" name="Google Shape;18468;p18"/>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9" name="Google Shape;18469;p18"/>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0" name="Google Shape;18470;p18"/>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1" name="Google Shape;18471;p18"/>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2" name="Google Shape;18472;p18"/>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3" name="Google Shape;18473;p18"/>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4" name="Google Shape;18474;p18"/>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5" name="Google Shape;18475;p18"/>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6" name="Google Shape;18476;p18"/>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7" name="Google Shape;18477;p18"/>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8" name="Google Shape;18478;p18"/>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9" name="Google Shape;18479;p18"/>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0" name="Google Shape;18480;p18"/>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1" name="Google Shape;18481;p18"/>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2" name="Google Shape;18482;p18"/>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3" name="Google Shape;18483;p18"/>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4" name="Google Shape;18484;p18"/>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5" name="Google Shape;18485;p18"/>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6" name="Google Shape;18486;p18"/>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7" name="Google Shape;18487;p18"/>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8" name="Google Shape;18488;p18"/>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9" name="Google Shape;18489;p18"/>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0" name="Google Shape;18490;p18"/>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1" name="Google Shape;18491;p18"/>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2" name="Google Shape;18492;p18"/>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3" name="Google Shape;18493;p18"/>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4" name="Google Shape;18494;p18"/>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5" name="Google Shape;18495;p18"/>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6" name="Google Shape;18496;p18"/>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7" name="Google Shape;18497;p18"/>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8" name="Google Shape;18498;p18"/>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9" name="Google Shape;18499;p18"/>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0" name="Google Shape;18500;p18"/>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1" name="Google Shape;18501;p18"/>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2" name="Google Shape;18502;p18"/>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3" name="Google Shape;18503;p18"/>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4" name="Google Shape;18504;p18"/>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5" name="Google Shape;18505;p18"/>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6" name="Google Shape;18506;p18"/>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7" name="Google Shape;18507;p18"/>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8" name="Google Shape;18508;p18"/>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9" name="Google Shape;18509;p18"/>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0" name="Google Shape;18510;p18"/>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1" name="Google Shape;18511;p18"/>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2" name="Google Shape;18512;p18"/>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3" name="Google Shape;18513;p18"/>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4" name="Google Shape;18514;p18"/>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5" name="Google Shape;18515;p18"/>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6" name="Google Shape;18516;p18"/>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7" name="Google Shape;18517;p18"/>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8" name="Google Shape;18518;p18"/>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9" name="Google Shape;18519;p18"/>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0" name="Google Shape;18520;p18"/>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1" name="Google Shape;18521;p18"/>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2" name="Google Shape;18522;p18"/>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3" name="Google Shape;18523;p18"/>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4" name="Google Shape;18524;p18"/>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5" name="Google Shape;18525;p18"/>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6" name="Google Shape;18526;p18"/>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7" name="Google Shape;18527;p18"/>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8" name="Google Shape;18528;p18"/>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9" name="Google Shape;18529;p18"/>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0" name="Google Shape;18530;p18"/>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1" name="Google Shape;18531;p18"/>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2" name="Google Shape;18532;p18"/>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3" name="Google Shape;18533;p18"/>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4" name="Google Shape;18534;p18"/>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5" name="Google Shape;18535;p18"/>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6" name="Google Shape;18536;p18"/>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7" name="Google Shape;18537;p18"/>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8" name="Google Shape;18538;p18"/>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9" name="Google Shape;18539;p18"/>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0" name="Google Shape;18540;p18"/>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1" name="Google Shape;18541;p18"/>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2" name="Google Shape;18542;p18"/>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3" name="Google Shape;18543;p18"/>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4" name="Google Shape;18544;p18"/>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5" name="Google Shape;18545;p18"/>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6" name="Google Shape;18546;p18"/>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7" name="Google Shape;18547;p18"/>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8" name="Google Shape;18548;p18"/>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9" name="Google Shape;18549;p18"/>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0" name="Google Shape;18550;p18"/>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1" name="Google Shape;18551;p18"/>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2" name="Google Shape;18552;p18"/>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3" name="Google Shape;18553;p18"/>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4" name="Google Shape;18554;p18"/>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5" name="Google Shape;18555;p18"/>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6" name="Google Shape;18556;p18"/>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7" name="Google Shape;18557;p18"/>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8" name="Google Shape;18558;p18"/>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9" name="Google Shape;18559;p18"/>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0" name="Google Shape;18560;p18"/>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1" name="Google Shape;18561;p18"/>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2" name="Google Shape;18562;p18"/>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3" name="Google Shape;18563;p18"/>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4" name="Google Shape;18564;p18"/>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5" name="Google Shape;18565;p18"/>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6" name="Google Shape;18566;p18"/>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7" name="Google Shape;18567;p18"/>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8" name="Google Shape;18568;p18"/>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9" name="Google Shape;18569;p18"/>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0" name="Google Shape;18570;p18"/>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1" name="Google Shape;18571;p18"/>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2" name="Google Shape;18572;p18"/>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3" name="Google Shape;18573;p18"/>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4" name="Google Shape;18574;p18"/>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5" name="Google Shape;18575;p18"/>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6" name="Google Shape;18576;p18"/>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7" name="Google Shape;18577;p18"/>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8" name="Google Shape;18578;p18"/>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9" name="Google Shape;18579;p18"/>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0" name="Google Shape;18580;p18"/>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1" name="Google Shape;18581;p18"/>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2" name="Google Shape;18582;p18"/>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3" name="Google Shape;18583;p18"/>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4" name="Google Shape;18584;p18"/>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5" name="Google Shape;18585;p18"/>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6" name="Google Shape;18586;p18"/>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7" name="Google Shape;18587;p18"/>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8" name="Google Shape;18588;p18"/>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9" name="Google Shape;18589;p18"/>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0" name="Google Shape;18590;p18"/>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1" name="Google Shape;18591;p18"/>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2" name="Google Shape;18592;p18"/>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3" name="Google Shape;18593;p18"/>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4" name="Google Shape;18594;p18"/>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5" name="Google Shape;18595;p18"/>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6" name="Google Shape;18596;p18"/>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7" name="Google Shape;18597;p18"/>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8" name="Google Shape;18598;p18"/>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9" name="Google Shape;18599;p18"/>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0" name="Google Shape;18600;p18"/>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1" name="Google Shape;18601;p18"/>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2" name="Google Shape;18602;p18"/>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3" name="Google Shape;18603;p18"/>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4" name="Google Shape;18604;p18"/>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5" name="Google Shape;18605;p18"/>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6" name="Google Shape;18606;p18"/>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7" name="Google Shape;18607;p18"/>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8" name="Google Shape;18608;p18"/>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9" name="Google Shape;18609;p18"/>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0" name="Google Shape;18610;p18"/>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1" name="Google Shape;18611;p18"/>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2" name="Google Shape;18612;p18"/>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3" name="Google Shape;18613;p18"/>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4" name="Google Shape;18614;p18"/>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5" name="Google Shape;18615;p18"/>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6" name="Google Shape;18616;p18"/>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7" name="Google Shape;18617;p18"/>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8" name="Google Shape;18618;p18"/>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9" name="Google Shape;18619;p18"/>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0" name="Google Shape;18620;p18"/>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1" name="Google Shape;18621;p18"/>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2" name="Google Shape;18622;p18"/>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3" name="Google Shape;18623;p18"/>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4" name="Google Shape;18624;p18"/>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5" name="Google Shape;18625;p18"/>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6" name="Google Shape;18626;p18"/>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7" name="Google Shape;18627;p18"/>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8" name="Google Shape;18628;p18"/>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9" name="Google Shape;18629;p18"/>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0" name="Google Shape;18630;p18"/>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1" name="Google Shape;18631;p18"/>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2" name="Google Shape;18632;p18"/>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3" name="Google Shape;18633;p18"/>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4" name="Google Shape;18634;p18"/>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5" name="Google Shape;18635;p18"/>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6" name="Google Shape;18636;p18"/>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7" name="Google Shape;18637;p18"/>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8" name="Google Shape;18638;p18"/>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9" name="Google Shape;18639;p18"/>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0" name="Google Shape;18640;p18"/>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1" name="Google Shape;18641;p18"/>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2" name="Google Shape;18642;p18"/>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3" name="Google Shape;18643;p18"/>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4" name="Google Shape;18644;p18"/>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5" name="Google Shape;18645;p18"/>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6" name="Google Shape;18646;p18"/>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7" name="Google Shape;18647;p18"/>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8" name="Google Shape;18648;p18"/>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9" name="Google Shape;18649;p18"/>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0" name="Google Shape;18650;p18"/>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1" name="Google Shape;18651;p18"/>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2" name="Google Shape;18652;p18"/>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3" name="Google Shape;18653;p18"/>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4" name="Google Shape;18654;p18"/>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5" name="Google Shape;18655;p18"/>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6" name="Google Shape;18656;p18"/>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7" name="Google Shape;18657;p18"/>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8" name="Google Shape;18658;p18"/>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9" name="Google Shape;18659;p18"/>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0" name="Google Shape;18660;p18"/>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1" name="Google Shape;18661;p18"/>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2" name="Google Shape;18662;p18"/>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3" name="Google Shape;18663;p18"/>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4" name="Google Shape;18664;p18"/>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5" name="Google Shape;18665;p18"/>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6" name="Google Shape;18666;p18"/>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7" name="Google Shape;18667;p18"/>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8" name="Google Shape;18668;p18"/>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9" name="Google Shape;18669;p18"/>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0" name="Google Shape;18670;p18"/>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1" name="Google Shape;18671;p18"/>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2" name="Google Shape;18672;p18"/>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3" name="Google Shape;18673;p18"/>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4" name="Google Shape;18674;p18"/>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5" name="Google Shape;18675;p18"/>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6" name="Google Shape;18676;p18"/>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7" name="Google Shape;18677;p18"/>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8" name="Google Shape;18678;p18"/>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9" name="Google Shape;18679;p18"/>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0" name="Google Shape;18680;p18"/>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1" name="Google Shape;18681;p18"/>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2" name="Google Shape;18682;p18"/>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3" name="Google Shape;18683;p18"/>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4" name="Google Shape;18684;p18"/>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5" name="Google Shape;18685;p18"/>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6" name="Google Shape;18686;p18"/>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7" name="Google Shape;18687;p18"/>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8" name="Google Shape;18688;p18"/>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9" name="Google Shape;18689;p18"/>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0" name="Google Shape;18690;p18"/>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1" name="Google Shape;18691;p18"/>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2" name="Google Shape;18692;p18"/>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3" name="Google Shape;18693;p18"/>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4" name="Google Shape;18694;p18"/>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5" name="Google Shape;18695;p18"/>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6" name="Google Shape;18696;p18"/>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7" name="Google Shape;18697;p18"/>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8" name="Google Shape;18698;p18"/>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9" name="Google Shape;18699;p18"/>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0" name="Google Shape;18700;p18"/>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1" name="Google Shape;18701;p18"/>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2" name="Google Shape;18702;p18"/>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3" name="Google Shape;18703;p18"/>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4" name="Google Shape;18704;p18"/>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5" name="Google Shape;18705;p18"/>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6" name="Google Shape;18706;p18"/>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7" name="Google Shape;18707;p18"/>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8" name="Google Shape;18708;p18"/>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9" name="Google Shape;18709;p18"/>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0" name="Google Shape;18710;p18"/>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1" name="Google Shape;18711;p18"/>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2" name="Google Shape;18712;p18"/>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3" name="Google Shape;18713;p18"/>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4" name="Google Shape;18714;p18"/>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5" name="Google Shape;18715;p18"/>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6" name="Google Shape;18716;p18"/>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7" name="Google Shape;18717;p18"/>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8" name="Google Shape;18718;p18"/>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9" name="Google Shape;18719;p18"/>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0" name="Google Shape;18720;p18"/>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1" name="Google Shape;18721;p18"/>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2" name="Google Shape;18722;p18"/>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3" name="Google Shape;18723;p18"/>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4" name="Google Shape;18724;p18"/>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5" name="Google Shape;18725;p18"/>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6" name="Google Shape;18726;p18"/>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7" name="Google Shape;18727;p18"/>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8" name="Google Shape;18728;p18"/>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9" name="Google Shape;18729;p18"/>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0" name="Google Shape;18730;p18"/>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1" name="Google Shape;18731;p18"/>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2" name="Google Shape;18732;p18"/>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3" name="Google Shape;18733;p18"/>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4" name="Google Shape;18734;p18"/>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5" name="Google Shape;18735;p18"/>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6" name="Google Shape;18736;p18"/>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7" name="Google Shape;18737;p18"/>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8" name="Google Shape;18738;p18"/>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9" name="Google Shape;18739;p18"/>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0" name="Google Shape;18740;p18"/>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1" name="Google Shape;18741;p18"/>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2" name="Google Shape;18742;p18"/>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3" name="Google Shape;18743;p18"/>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4" name="Google Shape;18744;p18"/>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5" name="Google Shape;18745;p18"/>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6" name="Google Shape;18746;p18"/>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7" name="Google Shape;18747;p18"/>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8" name="Google Shape;18748;p18"/>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9" name="Google Shape;18749;p18"/>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0" name="Google Shape;18750;p18"/>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1" name="Google Shape;18751;p18"/>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2" name="Google Shape;18752;p18"/>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3" name="Google Shape;18753;p18"/>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4" name="Google Shape;18754;p18"/>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5" name="Google Shape;18755;p18"/>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6" name="Google Shape;18756;p18"/>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7" name="Google Shape;18757;p18"/>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8" name="Google Shape;18758;p18"/>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9" name="Google Shape;18759;p18"/>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0" name="Google Shape;18760;p18"/>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1" name="Google Shape;18761;p18"/>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2" name="Google Shape;18762;p18"/>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3" name="Google Shape;18763;p18"/>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4" name="Google Shape;18764;p18"/>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5" name="Google Shape;18765;p18"/>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6" name="Google Shape;18766;p18"/>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7" name="Google Shape;18767;p18"/>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8" name="Google Shape;18768;p18"/>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9" name="Google Shape;18769;p18"/>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0" name="Google Shape;18770;p18"/>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1" name="Google Shape;18771;p18"/>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2" name="Google Shape;18772;p18"/>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3" name="Google Shape;18773;p18"/>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4" name="Google Shape;18774;p18"/>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5" name="Google Shape;18775;p18"/>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6" name="Google Shape;18776;p18"/>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7" name="Google Shape;18777;p18"/>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8" name="Google Shape;18778;p18"/>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9" name="Google Shape;18779;p18"/>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0" name="Google Shape;18780;p18"/>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1" name="Google Shape;18781;p18"/>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2" name="Google Shape;18782;p18"/>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3" name="Google Shape;18783;p18"/>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4" name="Google Shape;18784;p18"/>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5" name="Google Shape;18785;p18"/>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6" name="Google Shape;18786;p18"/>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7" name="Google Shape;18787;p18"/>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8" name="Google Shape;18788;p18"/>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9" name="Google Shape;18789;p18"/>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0" name="Google Shape;18790;p18"/>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1" name="Google Shape;18791;p18"/>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2" name="Google Shape;18792;p18"/>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3" name="Google Shape;18793;p18"/>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4" name="Google Shape;18794;p18"/>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5" name="Google Shape;18795;p18"/>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6" name="Google Shape;18796;p18"/>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7" name="Google Shape;18797;p18"/>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8" name="Google Shape;18798;p18"/>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9" name="Google Shape;18799;p18"/>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0" name="Google Shape;18800;p18"/>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1" name="Google Shape;18801;p18"/>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2" name="Google Shape;18802;p18"/>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3" name="Google Shape;18803;p18"/>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4" name="Google Shape;18804;p18"/>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5" name="Google Shape;18805;p18"/>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6" name="Google Shape;18806;p18"/>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7" name="Google Shape;18807;p18"/>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8" name="Google Shape;18808;p18"/>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9" name="Google Shape;18809;p18"/>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0" name="Google Shape;18810;p18"/>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1" name="Google Shape;18811;p18"/>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2" name="Google Shape;18812;p18"/>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3" name="Google Shape;18813;p18"/>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4" name="Google Shape;18814;p18"/>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5" name="Google Shape;18815;p18"/>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6" name="Google Shape;18816;p18"/>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7" name="Google Shape;18817;p18"/>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8" name="Google Shape;18818;p18"/>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9" name="Google Shape;18819;p18"/>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0" name="Google Shape;18820;p18"/>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1" name="Google Shape;18821;p18"/>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2" name="Google Shape;18822;p18"/>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3" name="Google Shape;18823;p18"/>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4" name="Google Shape;18824;p18"/>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5" name="Google Shape;18825;p18"/>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6" name="Google Shape;18826;p18"/>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7" name="Google Shape;18827;p18"/>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8" name="Google Shape;18828;p18"/>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9" name="Google Shape;18829;p18"/>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0" name="Google Shape;18830;p18"/>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1" name="Google Shape;18831;p18"/>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2" name="Google Shape;18832;p18"/>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3" name="Google Shape;18833;p18"/>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4" name="Google Shape;18834;p18"/>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5" name="Google Shape;18835;p18"/>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6" name="Google Shape;18836;p18"/>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7" name="Google Shape;18837;p18"/>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8" name="Google Shape;18838;p18"/>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9" name="Google Shape;18839;p18"/>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0" name="Google Shape;18840;p18"/>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1" name="Google Shape;18841;p18"/>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2" name="Google Shape;18842;p18"/>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3" name="Google Shape;18843;p18"/>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4" name="Google Shape;18844;p18"/>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5" name="Google Shape;18845;p18"/>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6" name="Google Shape;18846;p18"/>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7" name="Google Shape;18847;p18"/>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8" name="Google Shape;18848;p18"/>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9" name="Google Shape;18849;p18"/>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0" name="Google Shape;18850;p18"/>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1" name="Google Shape;18851;p18"/>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2" name="Google Shape;18852;p18"/>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3" name="Google Shape;18853;p18"/>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4" name="Google Shape;18854;p18"/>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5" name="Google Shape;18855;p18"/>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6" name="Google Shape;18856;p18"/>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7" name="Google Shape;18857;p18"/>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8" name="Google Shape;18858;p18"/>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9" name="Google Shape;18859;p18"/>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0" name="Google Shape;18860;p18"/>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1" name="Google Shape;18861;p18"/>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2" name="Google Shape;18862;p18"/>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3" name="Google Shape;18863;p18"/>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4" name="Google Shape;18864;p18"/>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5" name="Google Shape;18865;p18"/>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6" name="Google Shape;18866;p18"/>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7" name="Google Shape;18867;p18"/>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8" name="Google Shape;18868;p18"/>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9" name="Google Shape;18869;p18"/>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0" name="Google Shape;18870;p18"/>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1" name="Google Shape;18871;p18"/>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2" name="Google Shape;18872;p18"/>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3" name="Google Shape;18873;p18"/>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4" name="Google Shape;18874;p18"/>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5" name="Google Shape;18875;p18"/>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6" name="Google Shape;18876;p18"/>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7" name="Google Shape;18877;p18"/>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8" name="Google Shape;18878;p18"/>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9" name="Google Shape;18879;p18"/>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0" name="Google Shape;18880;p18"/>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1" name="Google Shape;18881;p18"/>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2" name="Google Shape;18882;p18"/>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3" name="Google Shape;18883;p18"/>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4" name="Google Shape;18884;p18"/>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5" name="Google Shape;18885;p18"/>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6" name="Google Shape;18886;p18"/>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7" name="Google Shape;18887;p18"/>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8" name="Google Shape;18888;p18"/>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9" name="Google Shape;18889;p18"/>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0" name="Google Shape;18890;p18"/>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1" name="Google Shape;18891;p18"/>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2" name="Google Shape;18892;p18"/>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3" name="Google Shape;18893;p18"/>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4" name="Google Shape;18894;p18"/>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5" name="Google Shape;18895;p18"/>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6" name="Google Shape;18896;p18"/>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7" name="Google Shape;18897;p18"/>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8" name="Google Shape;18898;p18"/>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9" name="Google Shape;18899;p18"/>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0" name="Google Shape;18900;p18"/>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1" name="Google Shape;18901;p18"/>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2" name="Google Shape;18902;p18"/>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3" name="Google Shape;18903;p18"/>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4" name="Google Shape;18904;p18"/>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5" name="Google Shape;18905;p18"/>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6" name="Google Shape;18906;p18"/>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7" name="Google Shape;18907;p18"/>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8" name="Google Shape;18908;p18"/>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9" name="Google Shape;18909;p18"/>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0" name="Google Shape;18910;p18"/>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1" name="Google Shape;18911;p18"/>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2" name="Google Shape;18912;p18"/>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3" name="Google Shape;18913;p18"/>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4" name="Google Shape;18914;p18"/>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5" name="Google Shape;18915;p18"/>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6" name="Google Shape;18916;p18"/>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7" name="Google Shape;18917;p18"/>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8" name="Google Shape;18918;p18"/>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9" name="Google Shape;18919;p18"/>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0" name="Google Shape;18920;p18"/>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1" name="Google Shape;18921;p18"/>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2" name="Google Shape;18922;p18"/>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3" name="Google Shape;18923;p18"/>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4" name="Google Shape;18924;p18"/>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5" name="Google Shape;18925;p18"/>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6" name="Google Shape;18926;p18"/>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7" name="Google Shape;18927;p18"/>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8" name="Google Shape;18928;p18"/>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9" name="Google Shape;18929;p18"/>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0" name="Google Shape;18930;p18"/>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1" name="Google Shape;18931;p18"/>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2" name="Google Shape;18932;p18"/>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3" name="Google Shape;18933;p18"/>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4" name="Google Shape;18934;p18"/>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5" name="Google Shape;18935;p18"/>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6" name="Google Shape;18936;p18"/>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7" name="Google Shape;18937;p18"/>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8" name="Google Shape;18938;p18"/>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9" name="Google Shape;18939;p18"/>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0" name="Google Shape;18940;p18"/>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1" name="Google Shape;18941;p18"/>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2" name="Google Shape;18942;p18"/>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3" name="Google Shape;18943;p18"/>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4" name="Google Shape;18944;p18"/>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5" name="Google Shape;18945;p18"/>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6" name="Google Shape;18946;p18"/>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7" name="Google Shape;18947;p18"/>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8" name="Google Shape;18948;p18"/>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9" name="Google Shape;18949;p18"/>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0" name="Google Shape;18950;p18"/>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1" name="Google Shape;18951;p18"/>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2" name="Google Shape;18952;p18"/>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3" name="Google Shape;18953;p18"/>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4" name="Google Shape;18954;p18"/>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5" name="Google Shape;18955;p18"/>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6" name="Google Shape;18956;p18"/>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7" name="Google Shape;18957;p18"/>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8" name="Google Shape;18958;p18"/>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9" name="Google Shape;18959;p18"/>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0" name="Google Shape;18960;p18"/>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1" name="Google Shape;18961;p18"/>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2" name="Google Shape;18962;p18"/>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3" name="Google Shape;18963;p18"/>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4" name="Google Shape;18964;p18"/>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5" name="Google Shape;18965;p18"/>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6" name="Google Shape;18966;p18"/>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7" name="Google Shape;18967;p18"/>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8" name="Google Shape;18968;p18"/>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9" name="Google Shape;18969;p18"/>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0" name="Google Shape;18970;p18"/>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1" name="Google Shape;18971;p18"/>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2" name="Google Shape;18972;p18"/>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3" name="Google Shape;18973;p18"/>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4" name="Google Shape;18974;p18"/>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5" name="Google Shape;18975;p18"/>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6" name="Google Shape;18976;p18"/>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7" name="Google Shape;18977;p18"/>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8" name="Google Shape;18978;p18"/>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9" name="Google Shape;18979;p18"/>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0" name="Google Shape;18980;p18"/>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1" name="Google Shape;18981;p18"/>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2" name="Google Shape;18982;p18"/>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3" name="Google Shape;18983;p18"/>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4" name="Google Shape;18984;p18"/>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5" name="Google Shape;18985;p18"/>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6" name="Google Shape;18986;p18"/>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7" name="Google Shape;18987;p18"/>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8" name="Google Shape;18988;p18"/>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9" name="Google Shape;18989;p18"/>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0" name="Google Shape;18990;p18"/>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1" name="Google Shape;18991;p18"/>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2" name="Google Shape;18992;p18"/>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3" name="Google Shape;18993;p18"/>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4" name="Google Shape;18994;p18"/>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5" name="Google Shape;18995;p18"/>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6" name="Google Shape;18996;p18"/>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7" name="Google Shape;18997;p18"/>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8" name="Google Shape;18998;p18"/>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9" name="Google Shape;18999;p18"/>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0" name="Google Shape;19000;p18"/>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1" name="Google Shape;19001;p18"/>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2" name="Google Shape;19002;p18"/>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3" name="Google Shape;19003;p18"/>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4" name="Google Shape;19004;p18"/>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5" name="Google Shape;19005;p18"/>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6" name="Google Shape;19006;p18"/>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7" name="Google Shape;19007;p18"/>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8" name="Google Shape;19008;p18"/>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9" name="Google Shape;19009;p18"/>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0" name="Google Shape;19010;p18"/>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1" name="Google Shape;19011;p18"/>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2" name="Google Shape;19012;p18"/>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3" name="Google Shape;19013;p18"/>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4" name="Google Shape;19014;p18"/>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5" name="Google Shape;19015;p18"/>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6" name="Google Shape;19016;p18"/>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7" name="Google Shape;19017;p18"/>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8" name="Google Shape;19018;p18"/>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9" name="Google Shape;19019;p18"/>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0" name="Google Shape;19020;p18"/>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1" name="Google Shape;19021;p18"/>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2" name="Google Shape;19022;p18"/>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3" name="Google Shape;19023;p18"/>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4" name="Google Shape;19024;p18"/>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5" name="Google Shape;19025;p18"/>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6" name="Google Shape;19026;p18"/>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7" name="Google Shape;19027;p18"/>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8" name="Google Shape;19028;p18"/>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9" name="Google Shape;19029;p18"/>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0" name="Google Shape;19030;p18"/>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1" name="Google Shape;19031;p18"/>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2" name="Google Shape;19032;p18"/>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3" name="Google Shape;19033;p18"/>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4" name="Google Shape;19034;p18"/>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5" name="Google Shape;19035;p18"/>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6" name="Google Shape;19036;p18"/>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7" name="Google Shape;19037;p18"/>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8" name="Google Shape;19038;p18"/>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9" name="Google Shape;19039;p18"/>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0" name="Google Shape;19040;p18"/>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1" name="Google Shape;19041;p18"/>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2" name="Google Shape;19042;p18"/>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3" name="Google Shape;19043;p18"/>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4" name="Google Shape;19044;p18"/>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5" name="Google Shape;19045;p18"/>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6" name="Google Shape;19046;p18"/>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7" name="Google Shape;19047;p18"/>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8" name="Google Shape;19048;p18"/>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9" name="Google Shape;19049;p18"/>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0" name="Google Shape;19050;p18"/>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1" name="Google Shape;19051;p18"/>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2" name="Google Shape;19052;p18"/>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3" name="Google Shape;19053;p18"/>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4" name="Google Shape;19054;p18"/>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5" name="Google Shape;19055;p18"/>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6" name="Google Shape;19056;p18"/>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7" name="Google Shape;19057;p18"/>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8" name="Google Shape;19058;p18"/>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9" name="Google Shape;19059;p18"/>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0" name="Google Shape;19060;p18"/>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1" name="Google Shape;19061;p18"/>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2" name="Google Shape;19062;p18"/>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3" name="Google Shape;19063;p18"/>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4" name="Google Shape;19064;p18"/>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5" name="Google Shape;19065;p18"/>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6" name="Google Shape;19066;p18"/>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7" name="Google Shape;19067;p18"/>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8" name="Google Shape;19068;p18"/>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9" name="Google Shape;19069;p18"/>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0" name="Google Shape;19070;p18"/>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1" name="Google Shape;19071;p18"/>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2" name="Google Shape;19072;p18"/>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3" name="Google Shape;19073;p18"/>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4" name="Google Shape;19074;p18"/>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5" name="Google Shape;19075;p18"/>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6" name="Google Shape;19076;p18"/>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7" name="Google Shape;19077;p18"/>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8" name="Google Shape;19078;p18"/>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9" name="Google Shape;19079;p18"/>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0" name="Google Shape;19080;p18"/>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1" name="Google Shape;19081;p18"/>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2" name="Google Shape;19082;p18"/>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3" name="Google Shape;19083;p18"/>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4" name="Google Shape;19084;p18"/>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5" name="Google Shape;19085;p18"/>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6" name="Google Shape;19086;p18"/>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7" name="Google Shape;19087;p18"/>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8" name="Google Shape;19088;p18"/>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9" name="Google Shape;19089;p18"/>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0" name="Google Shape;19090;p18"/>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1" name="Google Shape;19091;p18"/>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2" name="Google Shape;19092;p18"/>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3" name="Google Shape;19093;p18"/>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4" name="Google Shape;19094;p18"/>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5" name="Google Shape;19095;p18"/>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6" name="Google Shape;19096;p18"/>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7" name="Google Shape;19097;p18"/>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8" name="Google Shape;19098;p18"/>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9" name="Google Shape;19099;p18"/>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0" name="Google Shape;19100;p18"/>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1" name="Google Shape;19101;p18"/>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2" name="Google Shape;19102;p18"/>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3" name="Google Shape;19103;p18"/>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4" name="Google Shape;19104;p18"/>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5" name="Google Shape;19105;p18"/>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6" name="Google Shape;19106;p18"/>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7" name="Google Shape;19107;p18"/>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8" name="Google Shape;19108;p18"/>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9" name="Google Shape;19109;p18"/>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0" name="Google Shape;19110;p18"/>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1" name="Google Shape;19111;p18"/>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2" name="Google Shape;19112;p18"/>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3" name="Google Shape;19113;p18"/>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4" name="Google Shape;19114;p18"/>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5" name="Google Shape;19115;p18"/>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6" name="Google Shape;19116;p18"/>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7" name="Google Shape;19117;p18"/>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8" name="Google Shape;19118;p18"/>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9" name="Google Shape;19119;p18"/>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0" name="Google Shape;19120;p18"/>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1" name="Google Shape;19121;p18"/>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2" name="Google Shape;19122;p18"/>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3" name="Google Shape;19123;p18"/>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4" name="Google Shape;19124;p18"/>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5" name="Google Shape;19125;p18"/>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6" name="Google Shape;19126;p18"/>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7" name="Google Shape;19127;p18"/>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8" name="Google Shape;19128;p18"/>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9" name="Google Shape;19129;p18"/>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0" name="Google Shape;19130;p18"/>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1" name="Google Shape;19131;p18"/>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2" name="Google Shape;19132;p18"/>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3" name="Google Shape;19133;p18"/>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4" name="Google Shape;19134;p18"/>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5" name="Google Shape;19135;p18"/>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6" name="Google Shape;19136;p18"/>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7" name="Google Shape;19137;p18"/>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8" name="Google Shape;19138;p18"/>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9" name="Google Shape;19139;p18"/>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0" name="Google Shape;19140;p18"/>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1" name="Google Shape;19141;p18"/>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2" name="Google Shape;19142;p18"/>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3" name="Google Shape;19143;p18"/>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4" name="Google Shape;19144;p18"/>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5" name="Google Shape;19145;p18"/>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6" name="Google Shape;19146;p18"/>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7" name="Google Shape;19147;p18"/>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8" name="Google Shape;19148;p18"/>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9" name="Google Shape;19149;p18"/>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0" name="Google Shape;19150;p18"/>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1" name="Google Shape;19151;p18"/>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2" name="Google Shape;19152;p18"/>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3" name="Google Shape;19153;p18"/>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4" name="Google Shape;19154;p18"/>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5" name="Google Shape;19155;p18"/>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6" name="Google Shape;19156;p18"/>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7" name="Google Shape;19157;p18"/>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8" name="Google Shape;19158;p18"/>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9" name="Google Shape;19159;p18"/>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0" name="Google Shape;19160;p18"/>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1" name="Google Shape;19161;p18"/>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2" name="Google Shape;19162;p18"/>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3" name="Google Shape;19163;p18"/>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4" name="Google Shape;19164;p18"/>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5" name="Google Shape;19165;p18"/>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6" name="Google Shape;19166;p18"/>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7" name="Google Shape;19167;p18"/>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8" name="Google Shape;19168;p18"/>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9" name="Google Shape;19169;p18"/>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0" name="Google Shape;19170;p18"/>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1" name="Google Shape;19171;p18"/>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2" name="Google Shape;19172;p18"/>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3" name="Google Shape;19173;p18"/>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4" name="Google Shape;19174;p18"/>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5" name="Google Shape;19175;p18"/>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6" name="Google Shape;19176;p18"/>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7" name="Google Shape;19177;p18"/>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8" name="Google Shape;19178;p18"/>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9" name="Google Shape;19179;p18"/>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0" name="Google Shape;19180;p18"/>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1" name="Google Shape;19181;p18"/>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2" name="Google Shape;19182;p18"/>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3" name="Google Shape;19183;p18"/>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4" name="Google Shape;19184;p18"/>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5" name="Google Shape;19185;p18"/>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6" name="Google Shape;19186;p18"/>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7" name="Google Shape;19187;p18"/>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8" name="Google Shape;19188;p18"/>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9" name="Google Shape;19189;p18"/>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0" name="Google Shape;19190;p18"/>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1" name="Google Shape;19191;p18"/>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2" name="Google Shape;19192;p18"/>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3" name="Google Shape;19193;p18"/>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4" name="Google Shape;19194;p18"/>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5" name="Google Shape;19195;p18"/>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6" name="Google Shape;19196;p18"/>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7" name="Google Shape;19197;p18"/>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8" name="Google Shape;19198;p18"/>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9" name="Google Shape;19199;p18"/>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0" name="Google Shape;19200;p18"/>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1" name="Google Shape;19201;p18"/>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2" name="Google Shape;19202;p18"/>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3" name="Google Shape;19203;p18"/>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4" name="Google Shape;19204;p18"/>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5" name="Google Shape;19205;p18"/>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6" name="Google Shape;19206;p18"/>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7" name="Google Shape;19207;p18"/>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8" name="Google Shape;19208;p18"/>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9" name="Google Shape;19209;p18"/>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0" name="Google Shape;19210;p18"/>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1" name="Google Shape;19211;p18"/>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2" name="Google Shape;19212;p18"/>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3" name="Google Shape;19213;p18"/>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4" name="Google Shape;19214;p18"/>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5" name="Google Shape;19215;p18"/>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6" name="Google Shape;19216;p18"/>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7" name="Google Shape;19217;p18"/>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8" name="Google Shape;19218;p18"/>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9" name="Google Shape;19219;p18"/>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0" name="Google Shape;19220;p18"/>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1" name="Google Shape;19221;p18"/>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2" name="Google Shape;19222;p18"/>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3" name="Google Shape;19223;p18"/>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4" name="Google Shape;19224;p18"/>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5" name="Google Shape;19225;p18"/>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6" name="Google Shape;19226;p18"/>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7" name="Google Shape;19227;p18"/>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8" name="Google Shape;19228;p18"/>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9" name="Google Shape;19229;p18"/>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0" name="Google Shape;19230;p18"/>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1" name="Google Shape;19231;p18"/>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2" name="Google Shape;19232;p18"/>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33" name="Google Shape;19233;p18"/>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234" name="Google Shape;19234;p18"/>
          <p:cNvGrpSpPr/>
          <p:nvPr/>
        </p:nvGrpSpPr>
        <p:grpSpPr>
          <a:xfrm>
            <a:off x="625125" y="196486"/>
            <a:ext cx="11133344" cy="6246836"/>
            <a:chOff x="238400" y="851425"/>
            <a:chExt cx="7143475" cy="4008150"/>
          </a:xfrm>
        </p:grpSpPr>
        <p:sp>
          <p:nvSpPr>
            <p:cNvPr id="19235" name="Google Shape;19235;p18"/>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6" name="Google Shape;19236;p18"/>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7" name="Google Shape;19237;p18"/>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8" name="Google Shape;19238;p18"/>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9" name="Google Shape;19239;p18"/>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0" name="Google Shape;19240;p18"/>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1" name="Google Shape;19241;p18"/>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2" name="Google Shape;19242;p18"/>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3" name="Google Shape;19243;p18"/>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4" name="Google Shape;19244;p18"/>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5" name="Google Shape;19245;p18"/>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6" name="Google Shape;19246;p18"/>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7" name="Google Shape;19247;p18"/>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8" name="Google Shape;19248;p18"/>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9" name="Google Shape;19249;p18"/>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0" name="Google Shape;19250;p18"/>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1" name="Google Shape;19251;p18"/>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2" name="Google Shape;19252;p18"/>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3" name="Google Shape;19253;p18"/>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4" name="Google Shape;19254;p18"/>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5" name="Google Shape;19255;p18"/>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6" name="Google Shape;19256;p18"/>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7" name="Google Shape;19257;p18"/>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8" name="Google Shape;19258;p18"/>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9" name="Google Shape;19259;p18"/>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0" name="Google Shape;19260;p18"/>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1" name="Google Shape;19261;p18"/>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2" name="Google Shape;19262;p18"/>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3" name="Google Shape;19263;p18"/>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4" name="Google Shape;19264;p18"/>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5" name="Google Shape;19265;p18"/>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6" name="Google Shape;19266;p18"/>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7" name="Google Shape;19267;p18"/>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8" name="Google Shape;19268;p18"/>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9" name="Google Shape;19269;p18"/>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0" name="Google Shape;19270;p18"/>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1" name="Google Shape;19271;p18"/>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2" name="Google Shape;19272;p18"/>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3" name="Google Shape;19273;p18"/>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4" name="Google Shape;19274;p18"/>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5" name="Google Shape;19275;p18"/>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6" name="Google Shape;19276;p18"/>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7" name="Google Shape;19277;p18"/>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8" name="Google Shape;19278;p18"/>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9" name="Google Shape;19279;p18"/>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0" name="Google Shape;19280;p18"/>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1" name="Google Shape;19281;p18"/>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2" name="Google Shape;19282;p18"/>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3" name="Google Shape;19283;p18"/>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4" name="Google Shape;19284;p18"/>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5" name="Google Shape;19285;p18"/>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6" name="Google Shape;19286;p18"/>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7" name="Google Shape;19287;p18"/>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8" name="Google Shape;19288;p18"/>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9" name="Google Shape;19289;p18"/>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0" name="Google Shape;19290;p18"/>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1" name="Google Shape;19291;p18"/>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2" name="Google Shape;19292;p18"/>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3" name="Google Shape;19293;p18"/>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4" name="Google Shape;19294;p18"/>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5" name="Google Shape;19295;p18"/>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6" name="Google Shape;19296;p18"/>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7" name="Google Shape;19297;p18"/>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8" name="Google Shape;19298;p18"/>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9" name="Google Shape;19299;p18"/>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0" name="Google Shape;19300;p18"/>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1" name="Google Shape;19301;p18"/>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2" name="Google Shape;19302;p18"/>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3" name="Google Shape;19303;p18"/>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4" name="Google Shape;19304;p18"/>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5" name="Google Shape;19305;p18"/>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6" name="Google Shape;19306;p18"/>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7" name="Google Shape;19307;p18"/>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8" name="Google Shape;19308;p18"/>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9" name="Google Shape;19309;p18"/>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0" name="Google Shape;19310;p18"/>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1" name="Google Shape;19311;p18"/>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2" name="Google Shape;19312;p18"/>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3" name="Google Shape;19313;p18"/>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4" name="Google Shape;19314;p18"/>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5" name="Google Shape;19315;p18"/>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6" name="Google Shape;19316;p18"/>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7" name="Google Shape;19317;p18"/>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8" name="Google Shape;19318;p18"/>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9" name="Google Shape;19319;p18"/>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0" name="Google Shape;19320;p18"/>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1" name="Google Shape;19321;p18"/>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2" name="Google Shape;19322;p18"/>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3" name="Google Shape;19323;p18"/>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4" name="Google Shape;19324;p18"/>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5" name="Google Shape;19325;p18"/>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6" name="Google Shape;19326;p18"/>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7" name="Google Shape;19327;p18"/>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8" name="Google Shape;19328;p18"/>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9" name="Google Shape;19329;p18"/>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0" name="Google Shape;19330;p18"/>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1" name="Google Shape;19331;p18"/>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2" name="Google Shape;19332;p18"/>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3" name="Google Shape;19333;p18"/>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4" name="Google Shape;19334;p18"/>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5" name="Google Shape;19335;p18"/>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6" name="Google Shape;19336;p18"/>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7" name="Google Shape;19337;p18"/>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8" name="Google Shape;19338;p18"/>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9" name="Google Shape;19339;p18"/>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0" name="Google Shape;19340;p18"/>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1" name="Google Shape;19341;p18"/>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2" name="Google Shape;19342;p18"/>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3" name="Google Shape;19343;p18"/>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4" name="Google Shape;19344;p18"/>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5" name="Google Shape;19345;p18"/>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6" name="Google Shape;19346;p18"/>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7" name="Google Shape;19347;p18"/>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8" name="Google Shape;19348;p18"/>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9" name="Google Shape;19349;p18"/>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0" name="Google Shape;19350;p18"/>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1" name="Google Shape;19351;p18"/>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2" name="Google Shape;19352;p18"/>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3" name="Google Shape;19353;p18"/>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4" name="Google Shape;19354;p18"/>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5" name="Google Shape;19355;p18"/>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6" name="Google Shape;19356;p18"/>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7" name="Google Shape;19357;p18"/>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8" name="Google Shape;19358;p18"/>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9" name="Google Shape;19359;p18"/>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0" name="Google Shape;19360;p18"/>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1" name="Google Shape;19361;p18"/>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2" name="Google Shape;19362;p18"/>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3" name="Google Shape;19363;p18"/>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4" name="Google Shape;19364;p18"/>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5" name="Google Shape;19365;p18"/>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6" name="Google Shape;19366;p18"/>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7" name="Google Shape;19367;p18"/>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8" name="Google Shape;19368;p18"/>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9" name="Google Shape;19369;p18"/>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0" name="Google Shape;19370;p18"/>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1" name="Google Shape;19371;p18"/>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2" name="Google Shape;19372;p18"/>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3" name="Google Shape;19373;p18"/>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4" name="Google Shape;19374;p18"/>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5" name="Google Shape;19375;p18"/>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6" name="Google Shape;19376;p18"/>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7" name="Google Shape;19377;p18"/>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8" name="Google Shape;19378;p18"/>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9" name="Google Shape;19379;p18"/>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0" name="Google Shape;19380;p18"/>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1" name="Google Shape;19381;p18"/>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2" name="Google Shape;19382;p18"/>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3" name="Google Shape;19383;p18"/>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4" name="Google Shape;19384;p18"/>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5" name="Google Shape;19385;p18"/>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6" name="Google Shape;19386;p18"/>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7" name="Google Shape;19387;p18"/>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8" name="Google Shape;19388;p18"/>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9" name="Google Shape;19389;p18"/>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0" name="Google Shape;19390;p18"/>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1" name="Google Shape;19391;p18"/>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2" name="Google Shape;19392;p18"/>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3" name="Google Shape;19393;p18"/>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4" name="Google Shape;19394;p18"/>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5" name="Google Shape;19395;p18"/>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6" name="Google Shape;19396;p18"/>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7" name="Google Shape;19397;p18"/>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8" name="Google Shape;19398;p18"/>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9" name="Google Shape;19399;p18"/>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0" name="Google Shape;19400;p18"/>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1" name="Google Shape;19401;p18"/>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2" name="Google Shape;19402;p18"/>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3" name="Google Shape;19403;p18"/>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4" name="Google Shape;19404;p18"/>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5" name="Google Shape;19405;p18"/>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6" name="Google Shape;19406;p18"/>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7" name="Google Shape;19407;p18"/>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8" name="Google Shape;19408;p18"/>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9" name="Google Shape;19409;p18"/>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0" name="Google Shape;19410;p18"/>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1" name="Google Shape;19411;p18"/>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2" name="Google Shape;19412;p18"/>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3" name="Google Shape;19413;p18"/>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4" name="Google Shape;19414;p18"/>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5" name="Google Shape;19415;p18"/>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6" name="Google Shape;19416;p18"/>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7" name="Google Shape;19417;p18"/>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8" name="Google Shape;19418;p18"/>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9" name="Google Shape;19419;p18"/>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0" name="Google Shape;19420;p18"/>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1" name="Google Shape;19421;p18"/>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2" name="Google Shape;19422;p18"/>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3" name="Google Shape;19423;p18"/>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4" name="Google Shape;19424;p18"/>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5" name="Google Shape;19425;p18"/>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6" name="Google Shape;19426;p18"/>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7" name="Google Shape;19427;p18"/>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8" name="Google Shape;19428;p18"/>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9" name="Google Shape;19429;p18"/>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0" name="Google Shape;19430;p18"/>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1" name="Google Shape;19431;p18"/>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2" name="Google Shape;19432;p18"/>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3" name="Google Shape;19433;p18"/>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4" name="Google Shape;19434;p18"/>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5" name="Google Shape;19435;p18"/>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6" name="Google Shape;19436;p18"/>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7" name="Google Shape;19437;p18"/>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8" name="Google Shape;19438;p18"/>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9" name="Google Shape;19439;p18"/>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0" name="Google Shape;19440;p18"/>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1" name="Google Shape;19441;p18"/>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2" name="Google Shape;19442;p18"/>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3" name="Google Shape;19443;p18"/>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4" name="Google Shape;19444;p18"/>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5" name="Google Shape;19445;p18"/>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6" name="Google Shape;19446;p18"/>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7" name="Google Shape;19447;p18"/>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8" name="Google Shape;19448;p18"/>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9" name="Google Shape;19449;p18"/>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0" name="Google Shape;19450;p18"/>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1" name="Google Shape;19451;p18"/>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2" name="Google Shape;19452;p18"/>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3" name="Google Shape;19453;p18"/>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4" name="Google Shape;19454;p18"/>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5" name="Google Shape;19455;p18"/>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6" name="Google Shape;19456;p18"/>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7" name="Google Shape;19457;p18"/>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8" name="Google Shape;19458;p18"/>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9" name="Google Shape;19459;p18"/>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0" name="Google Shape;19460;p18"/>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1" name="Google Shape;19461;p18"/>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2" name="Google Shape;19462;p18"/>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3" name="Google Shape;19463;p18"/>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4" name="Google Shape;19464;p18"/>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5" name="Google Shape;19465;p18"/>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6" name="Google Shape;19466;p18"/>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7" name="Google Shape;19467;p18"/>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8" name="Google Shape;19468;p18"/>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9" name="Google Shape;19469;p18"/>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0" name="Google Shape;19470;p18"/>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1" name="Google Shape;19471;p18"/>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2" name="Google Shape;19472;p18"/>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3" name="Google Shape;19473;p18"/>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4" name="Google Shape;19474;p18"/>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5" name="Google Shape;19475;p18"/>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6" name="Google Shape;19476;p18"/>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7" name="Google Shape;19477;p18"/>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8" name="Google Shape;19478;p18"/>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9" name="Google Shape;19479;p18"/>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0" name="Google Shape;19480;p18"/>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1" name="Google Shape;19481;p18"/>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2" name="Google Shape;19482;p18"/>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3" name="Google Shape;19483;p18"/>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4" name="Google Shape;19484;p18"/>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5" name="Google Shape;19485;p18"/>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6" name="Google Shape;19486;p18"/>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7" name="Google Shape;19487;p18"/>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8" name="Google Shape;19488;p18"/>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9" name="Google Shape;19489;p18"/>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0" name="Google Shape;19490;p18"/>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1" name="Google Shape;19491;p18"/>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2" name="Google Shape;19492;p18"/>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3" name="Google Shape;19493;p18"/>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4" name="Google Shape;19494;p18"/>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5" name="Google Shape;19495;p18"/>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6" name="Google Shape;19496;p18"/>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7" name="Google Shape;19497;p18"/>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8" name="Google Shape;19498;p18"/>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9" name="Google Shape;19499;p18"/>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0" name="Google Shape;19500;p18"/>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1" name="Google Shape;19501;p18"/>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2" name="Google Shape;19502;p18"/>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3" name="Google Shape;19503;p18"/>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4" name="Google Shape;19504;p18"/>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5" name="Google Shape;19505;p18"/>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6" name="Google Shape;19506;p18"/>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7" name="Google Shape;19507;p18"/>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8" name="Google Shape;19508;p18"/>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9" name="Google Shape;19509;p18"/>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0" name="Google Shape;19510;p18"/>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1" name="Google Shape;19511;p18"/>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2" name="Google Shape;19512;p18"/>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3" name="Google Shape;19513;p18"/>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4" name="Google Shape;19514;p18"/>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5" name="Google Shape;19515;p18"/>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6" name="Google Shape;19516;p18"/>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7" name="Google Shape;19517;p18"/>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8" name="Google Shape;19518;p18"/>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9" name="Google Shape;19519;p18"/>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0" name="Google Shape;19520;p18"/>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1" name="Google Shape;19521;p18"/>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2" name="Google Shape;19522;p18"/>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3" name="Google Shape;19523;p18"/>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4" name="Google Shape;19524;p18"/>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5" name="Google Shape;19525;p18"/>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6" name="Google Shape;19526;p18"/>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7" name="Google Shape;19527;p18"/>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8" name="Google Shape;19528;p18"/>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9" name="Google Shape;19529;p18"/>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0" name="Google Shape;19530;p18"/>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1" name="Google Shape;19531;p18"/>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2" name="Google Shape;19532;p18"/>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3" name="Google Shape;19533;p18"/>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4" name="Google Shape;19534;p18"/>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5" name="Google Shape;19535;p18"/>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6" name="Google Shape;19536;p18"/>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7" name="Google Shape;19537;p18"/>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8" name="Google Shape;19538;p18"/>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9" name="Google Shape;19539;p18"/>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0" name="Google Shape;19540;p18"/>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1" name="Google Shape;19541;p18"/>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2" name="Google Shape;19542;p18"/>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3" name="Google Shape;19543;p18"/>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4" name="Google Shape;19544;p18"/>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5" name="Google Shape;19545;p18"/>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6" name="Google Shape;19546;p18"/>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7" name="Google Shape;19547;p18"/>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8" name="Google Shape;19548;p18"/>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9" name="Google Shape;19549;p18"/>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0" name="Google Shape;19550;p18"/>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1" name="Google Shape;19551;p18"/>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2" name="Google Shape;19552;p18"/>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3" name="Google Shape;19553;p18"/>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4" name="Google Shape;19554;p18"/>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5" name="Google Shape;19555;p18"/>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6" name="Google Shape;19556;p18"/>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7" name="Google Shape;19557;p18"/>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8" name="Google Shape;19558;p18"/>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9" name="Google Shape;19559;p18"/>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0" name="Google Shape;19560;p18"/>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1" name="Google Shape;19561;p18"/>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2" name="Google Shape;19562;p18"/>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3" name="Google Shape;19563;p18"/>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4" name="Google Shape;19564;p18"/>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5" name="Google Shape;19565;p18"/>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6" name="Google Shape;19566;p18"/>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7" name="Google Shape;19567;p18"/>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8" name="Google Shape;19568;p18"/>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9" name="Google Shape;19569;p18"/>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0" name="Google Shape;19570;p18"/>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1" name="Google Shape;19571;p18"/>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2" name="Google Shape;19572;p18"/>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3" name="Google Shape;19573;p18"/>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4" name="Google Shape;19574;p18"/>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5" name="Google Shape;19575;p18"/>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6" name="Google Shape;19576;p18"/>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7" name="Google Shape;19577;p18"/>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8" name="Google Shape;19578;p18"/>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9" name="Google Shape;19579;p18"/>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0" name="Google Shape;19580;p18"/>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1" name="Google Shape;19581;p18"/>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2" name="Google Shape;19582;p18"/>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3" name="Google Shape;19583;p18"/>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4" name="Google Shape;19584;p18"/>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5" name="Google Shape;19585;p18"/>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6" name="Google Shape;19586;p18"/>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7" name="Google Shape;19587;p18"/>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8" name="Google Shape;19588;p18"/>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9" name="Google Shape;19589;p18"/>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0" name="Google Shape;19590;p18"/>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1" name="Google Shape;19591;p18"/>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2" name="Google Shape;19592;p18"/>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3" name="Google Shape;19593;p18"/>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4" name="Google Shape;19594;p18"/>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5" name="Google Shape;19595;p18"/>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6" name="Google Shape;19596;p18"/>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7" name="Google Shape;19597;p18"/>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8" name="Google Shape;19598;p18"/>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9" name="Google Shape;19599;p18"/>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0" name="Google Shape;19600;p18"/>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1" name="Google Shape;19601;p18"/>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2" name="Google Shape;19602;p18"/>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3" name="Google Shape;19603;p18"/>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4" name="Google Shape;19604;p18"/>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5" name="Google Shape;19605;p18"/>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6" name="Google Shape;19606;p18"/>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7" name="Google Shape;19607;p18"/>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8" name="Google Shape;19608;p18"/>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9" name="Google Shape;19609;p18"/>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0" name="Google Shape;19610;p18"/>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1" name="Google Shape;19611;p18"/>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2" name="Google Shape;19612;p18"/>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3" name="Google Shape;19613;p18"/>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4" name="Google Shape;19614;p18"/>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5" name="Google Shape;19615;p18"/>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6" name="Google Shape;19616;p18"/>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7" name="Google Shape;19617;p18"/>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8" name="Google Shape;19618;p18"/>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9" name="Google Shape;19619;p18"/>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0" name="Google Shape;19620;p18"/>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1" name="Google Shape;19621;p18"/>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2" name="Google Shape;19622;p18"/>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3" name="Google Shape;19623;p18"/>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4" name="Google Shape;19624;p18"/>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5" name="Google Shape;19625;p18"/>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6" name="Google Shape;19626;p18"/>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7" name="Google Shape;19627;p18"/>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8" name="Google Shape;19628;p18"/>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9" name="Google Shape;19629;p18"/>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0" name="Google Shape;19630;p18"/>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1" name="Google Shape;19631;p18"/>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2" name="Google Shape;19632;p18"/>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3" name="Google Shape;19633;p18"/>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4" name="Google Shape;19634;p18"/>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5" name="Google Shape;19635;p18"/>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6" name="Google Shape;19636;p18"/>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7" name="Google Shape;19637;p18"/>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8" name="Google Shape;19638;p18"/>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9" name="Google Shape;19639;p18"/>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0" name="Google Shape;19640;p18"/>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1" name="Google Shape;19641;p18"/>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2" name="Google Shape;19642;p18"/>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3" name="Google Shape;19643;p18"/>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4" name="Google Shape;19644;p18"/>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5" name="Google Shape;19645;p18"/>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6" name="Google Shape;19646;p18"/>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7" name="Google Shape;19647;p18"/>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8" name="Google Shape;19648;p18"/>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9" name="Google Shape;19649;p18"/>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0" name="Google Shape;19650;p18"/>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1" name="Google Shape;19651;p18"/>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2" name="Google Shape;19652;p18"/>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3" name="Google Shape;19653;p18"/>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4" name="Google Shape;19654;p18"/>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5" name="Google Shape;19655;p18"/>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6" name="Google Shape;19656;p18"/>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7" name="Google Shape;19657;p18"/>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8" name="Google Shape;19658;p18"/>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9" name="Google Shape;19659;p18"/>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0" name="Google Shape;19660;p18"/>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1" name="Google Shape;19661;p18"/>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2" name="Google Shape;19662;p18"/>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3" name="Google Shape;19663;p18"/>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4" name="Google Shape;19664;p18"/>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5" name="Google Shape;19665;p18"/>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6" name="Google Shape;19666;p18"/>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7" name="Google Shape;19667;p18"/>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8" name="Google Shape;19668;p18"/>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9" name="Google Shape;19669;p18"/>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0" name="Google Shape;19670;p18"/>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1" name="Google Shape;19671;p18"/>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2" name="Google Shape;19672;p18"/>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3" name="Google Shape;19673;p18"/>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4" name="Google Shape;19674;p18"/>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5" name="Google Shape;19675;p18"/>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6" name="Google Shape;19676;p18"/>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7" name="Google Shape;19677;p18"/>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8" name="Google Shape;19678;p18"/>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9" name="Google Shape;19679;p18"/>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0" name="Google Shape;19680;p18"/>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1" name="Google Shape;19681;p18"/>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2" name="Google Shape;19682;p18"/>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3" name="Google Shape;19683;p18"/>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4" name="Google Shape;19684;p18"/>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5" name="Google Shape;19685;p18"/>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6" name="Google Shape;19686;p18"/>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7" name="Google Shape;19687;p18"/>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8" name="Google Shape;19688;p18"/>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9" name="Google Shape;19689;p18"/>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0" name="Google Shape;19690;p18"/>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1" name="Google Shape;19691;p18"/>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2" name="Google Shape;19692;p18"/>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3" name="Google Shape;19693;p18"/>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4" name="Google Shape;19694;p18"/>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5" name="Google Shape;19695;p18"/>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6" name="Google Shape;19696;p18"/>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7" name="Google Shape;19697;p18"/>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8" name="Google Shape;19698;p18"/>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9" name="Google Shape;19699;p18"/>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0" name="Google Shape;19700;p18"/>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1" name="Google Shape;19701;p18"/>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2" name="Google Shape;19702;p18"/>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3" name="Google Shape;19703;p18"/>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4" name="Google Shape;19704;p18"/>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5" name="Google Shape;19705;p18"/>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6" name="Google Shape;19706;p18"/>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7" name="Google Shape;19707;p18"/>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8" name="Google Shape;19708;p18"/>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9" name="Google Shape;19709;p18"/>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0" name="Google Shape;19710;p18"/>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1" name="Google Shape;19711;p18"/>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2" name="Google Shape;19712;p18"/>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3" name="Google Shape;19713;p18"/>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4" name="Google Shape;19714;p18"/>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5" name="Google Shape;19715;p18"/>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6" name="Google Shape;19716;p18"/>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7" name="Google Shape;19717;p18"/>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8" name="Google Shape;19718;p18"/>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9" name="Google Shape;19719;p18"/>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0" name="Google Shape;19720;p18"/>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1" name="Google Shape;19721;p18"/>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2" name="Google Shape;19722;p18"/>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3" name="Google Shape;19723;p18"/>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4" name="Google Shape;19724;p18"/>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5" name="Google Shape;19725;p18"/>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6" name="Google Shape;19726;p18"/>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7" name="Google Shape;19727;p18"/>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8" name="Google Shape;19728;p18"/>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9" name="Google Shape;19729;p18"/>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0" name="Google Shape;19730;p18"/>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1" name="Google Shape;19731;p18"/>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2" name="Google Shape;19732;p18"/>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3" name="Google Shape;19733;p18"/>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4" name="Google Shape;19734;p18"/>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5" name="Google Shape;19735;p18"/>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6" name="Google Shape;19736;p18"/>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7" name="Google Shape;19737;p18"/>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8" name="Google Shape;19738;p18"/>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9" name="Google Shape;19739;p18"/>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0" name="Google Shape;19740;p18"/>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1" name="Google Shape;19741;p18"/>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2" name="Google Shape;19742;p18"/>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3" name="Google Shape;19743;p18"/>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4" name="Google Shape;19744;p18"/>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5" name="Google Shape;19745;p18"/>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6" name="Google Shape;19746;p18"/>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7" name="Google Shape;19747;p18"/>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8" name="Google Shape;19748;p18"/>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9" name="Google Shape;19749;p18"/>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0" name="Google Shape;19750;p18"/>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1" name="Google Shape;19751;p18"/>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2" name="Google Shape;19752;p18"/>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3" name="Google Shape;19753;p18"/>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4" name="Google Shape;19754;p18"/>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5" name="Google Shape;19755;p18"/>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6" name="Google Shape;19756;p18"/>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7" name="Google Shape;19757;p18"/>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8" name="Google Shape;19758;p18"/>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9" name="Google Shape;19759;p18"/>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0" name="Google Shape;19760;p18"/>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1" name="Google Shape;19761;p18"/>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2" name="Google Shape;19762;p18"/>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3" name="Google Shape;19763;p18"/>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4" name="Google Shape;19764;p18"/>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5" name="Google Shape;19765;p18"/>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6" name="Google Shape;19766;p18"/>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7" name="Google Shape;19767;p18"/>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8" name="Google Shape;19768;p18"/>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9" name="Google Shape;19769;p18"/>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0" name="Google Shape;19770;p18"/>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1" name="Google Shape;19771;p18"/>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2" name="Google Shape;19772;p18"/>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3" name="Google Shape;19773;p18"/>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4" name="Google Shape;19774;p18"/>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5" name="Google Shape;19775;p18"/>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6" name="Google Shape;19776;p18"/>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7" name="Google Shape;19777;p18"/>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8" name="Google Shape;19778;p18"/>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9" name="Google Shape;19779;p18"/>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0" name="Google Shape;19780;p18"/>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1" name="Google Shape;19781;p18"/>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2" name="Google Shape;19782;p18"/>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3" name="Google Shape;19783;p18"/>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4" name="Google Shape;19784;p18"/>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5" name="Google Shape;19785;p18"/>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6" name="Google Shape;19786;p18"/>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7" name="Google Shape;19787;p18"/>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8" name="Google Shape;19788;p18"/>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9" name="Google Shape;19789;p18"/>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0" name="Google Shape;19790;p18"/>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1" name="Google Shape;19791;p18"/>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2" name="Google Shape;19792;p18"/>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3" name="Google Shape;19793;p18"/>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4" name="Google Shape;19794;p18"/>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5" name="Google Shape;19795;p18"/>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6" name="Google Shape;19796;p18"/>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7" name="Google Shape;19797;p18"/>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8" name="Google Shape;19798;p18"/>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9" name="Google Shape;19799;p18"/>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0" name="Google Shape;19800;p18"/>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1" name="Google Shape;19801;p18"/>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2" name="Google Shape;19802;p18"/>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3" name="Google Shape;19803;p18"/>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4" name="Google Shape;19804;p18"/>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5" name="Google Shape;19805;p18"/>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6" name="Google Shape;19806;p18"/>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7" name="Google Shape;19807;p18"/>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8" name="Google Shape;19808;p18"/>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9" name="Google Shape;19809;p18"/>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0" name="Google Shape;19810;p18"/>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1" name="Google Shape;19811;p18"/>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2" name="Google Shape;19812;p18"/>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3" name="Google Shape;19813;p18"/>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4" name="Google Shape;19814;p18"/>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5" name="Google Shape;19815;p18"/>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6" name="Google Shape;19816;p18"/>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7" name="Google Shape;19817;p18"/>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8" name="Google Shape;19818;p18"/>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9" name="Google Shape;19819;p18"/>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0" name="Google Shape;19820;p18"/>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1" name="Google Shape;19821;p18"/>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2" name="Google Shape;19822;p18"/>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3" name="Google Shape;19823;p18"/>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4" name="Google Shape;19824;p18"/>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5" name="Google Shape;19825;p18"/>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6" name="Google Shape;19826;p18"/>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7" name="Google Shape;19827;p18"/>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8" name="Google Shape;19828;p18"/>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9" name="Google Shape;19829;p18"/>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0" name="Google Shape;19830;p18"/>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1" name="Google Shape;19831;p18"/>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2" name="Google Shape;19832;p18"/>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3" name="Google Shape;19833;p18"/>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4" name="Google Shape;19834;p18"/>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5" name="Google Shape;19835;p18"/>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6" name="Google Shape;19836;p18"/>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7" name="Google Shape;19837;p18"/>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8" name="Google Shape;19838;p18"/>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9" name="Google Shape;19839;p18"/>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0" name="Google Shape;19840;p18"/>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1" name="Google Shape;19841;p18"/>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2" name="Google Shape;19842;p18"/>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3" name="Google Shape;19843;p18"/>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4" name="Google Shape;19844;p18"/>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5" name="Google Shape;19845;p18"/>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6" name="Google Shape;19846;p18"/>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7" name="Google Shape;19847;p18"/>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8" name="Google Shape;19848;p18"/>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9" name="Google Shape;19849;p18"/>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0" name="Google Shape;19850;p18"/>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1" name="Google Shape;19851;p18"/>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2" name="Google Shape;19852;p18"/>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3" name="Google Shape;19853;p18"/>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4" name="Google Shape;19854;p18"/>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5" name="Google Shape;19855;p18"/>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6" name="Google Shape;19856;p18"/>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7" name="Google Shape;19857;p18"/>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8" name="Google Shape;19858;p18"/>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9" name="Google Shape;19859;p18"/>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0" name="Google Shape;19860;p18"/>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1" name="Google Shape;19861;p18"/>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2" name="Google Shape;19862;p18"/>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3" name="Google Shape;19863;p18"/>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4" name="Google Shape;19864;p18"/>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5" name="Google Shape;19865;p18"/>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6" name="Google Shape;19866;p18"/>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7" name="Google Shape;19867;p18"/>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8" name="Google Shape;19868;p18"/>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9" name="Google Shape;19869;p18"/>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0" name="Google Shape;19870;p18"/>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1" name="Google Shape;19871;p18"/>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2" name="Google Shape;19872;p18"/>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3" name="Google Shape;19873;p18"/>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4" name="Google Shape;19874;p18"/>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5" name="Google Shape;19875;p18"/>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6" name="Google Shape;19876;p18"/>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7" name="Google Shape;19877;p18"/>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8" name="Google Shape;19878;p18"/>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9" name="Google Shape;19879;p18"/>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0" name="Google Shape;19880;p18"/>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1" name="Google Shape;19881;p18"/>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2" name="Google Shape;19882;p18"/>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3" name="Google Shape;19883;p18"/>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4" name="Google Shape;19884;p18"/>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5" name="Google Shape;19885;p18"/>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6" name="Google Shape;19886;p18"/>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7" name="Google Shape;19887;p18"/>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8" name="Google Shape;19888;p18"/>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9" name="Google Shape;19889;p18"/>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0" name="Google Shape;19890;p18"/>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1" name="Google Shape;19891;p18"/>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2" name="Google Shape;19892;p18"/>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3" name="Google Shape;19893;p18"/>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4" name="Google Shape;19894;p18"/>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5" name="Google Shape;19895;p18"/>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6" name="Google Shape;19896;p18"/>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7" name="Google Shape;19897;p18"/>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8" name="Google Shape;19898;p18"/>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9" name="Google Shape;19899;p18"/>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0" name="Google Shape;19900;p18"/>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1" name="Google Shape;19901;p18"/>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2" name="Google Shape;19902;p18"/>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3" name="Google Shape;19903;p18"/>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4" name="Google Shape;19904;p18"/>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5" name="Google Shape;19905;p18"/>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6" name="Google Shape;19906;p18"/>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7" name="Google Shape;19907;p18"/>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8" name="Google Shape;19908;p18"/>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9" name="Google Shape;19909;p18"/>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0" name="Google Shape;19910;p18"/>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1" name="Google Shape;19911;p18"/>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2" name="Google Shape;19912;p18"/>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3" name="Google Shape;19913;p18"/>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4" name="Google Shape;19914;p18"/>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5" name="Google Shape;19915;p18"/>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6" name="Google Shape;19916;p18"/>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7" name="Google Shape;19917;p18"/>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8" name="Google Shape;19918;p18"/>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9" name="Google Shape;19919;p18"/>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0" name="Google Shape;19920;p18"/>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1" name="Google Shape;19921;p18"/>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2" name="Google Shape;19922;p18"/>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3" name="Google Shape;19923;p18"/>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4" name="Google Shape;19924;p18"/>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5" name="Google Shape;19925;p18"/>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6" name="Google Shape;19926;p18"/>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7" name="Google Shape;19927;p18"/>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8" name="Google Shape;19928;p18"/>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9" name="Google Shape;19929;p18"/>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0" name="Google Shape;19930;p18"/>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1" name="Google Shape;19931;p18"/>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2" name="Google Shape;19932;p18"/>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3" name="Google Shape;19933;p18"/>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4" name="Google Shape;19934;p18"/>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5" name="Google Shape;19935;p18"/>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6" name="Google Shape;19936;p18"/>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7" name="Google Shape;19937;p18"/>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8" name="Google Shape;19938;p18"/>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9" name="Google Shape;19939;p18"/>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0" name="Google Shape;19940;p18"/>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1" name="Google Shape;19941;p18"/>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2" name="Google Shape;19942;p18"/>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3" name="Google Shape;19943;p18"/>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4" name="Google Shape;19944;p18"/>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5" name="Google Shape;19945;p18"/>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6" name="Google Shape;19946;p18"/>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7" name="Google Shape;19947;p18"/>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8" name="Google Shape;19948;p18"/>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9" name="Google Shape;19949;p18"/>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0" name="Google Shape;19950;p18"/>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1" name="Google Shape;19951;p18"/>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2" name="Google Shape;19952;p18"/>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3" name="Google Shape;19953;p18"/>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4" name="Google Shape;19954;p18"/>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5" name="Google Shape;19955;p18"/>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6" name="Google Shape;19956;p18"/>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7" name="Google Shape;19957;p18"/>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8" name="Google Shape;19958;p18"/>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9" name="Google Shape;19959;p18"/>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0" name="Google Shape;19960;p18"/>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1" name="Google Shape;19961;p18"/>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2" name="Google Shape;19962;p18"/>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3" name="Google Shape;19963;p18"/>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4" name="Google Shape;19964;p18"/>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5" name="Google Shape;19965;p18"/>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6" name="Google Shape;19966;p18"/>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7" name="Google Shape;19967;p18"/>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8" name="Google Shape;19968;p18"/>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9" name="Google Shape;19969;p18"/>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0" name="Google Shape;19970;p18"/>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1" name="Google Shape;19971;p18"/>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2" name="Google Shape;19972;p18"/>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3" name="Google Shape;19973;p18"/>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4" name="Google Shape;19974;p18"/>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5" name="Google Shape;19975;p18"/>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6" name="Google Shape;19976;p18"/>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7" name="Google Shape;19977;p18"/>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8" name="Google Shape;19978;p18"/>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9" name="Google Shape;19979;p18"/>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0" name="Google Shape;19980;p18"/>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1" name="Google Shape;19981;p18"/>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2" name="Google Shape;19982;p18"/>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3" name="Google Shape;19983;p18"/>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4" name="Google Shape;19984;p18"/>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5" name="Google Shape;19985;p18"/>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6" name="Google Shape;19986;p18"/>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7" name="Google Shape;19987;p18"/>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8" name="Google Shape;19988;p18"/>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9" name="Google Shape;19989;p18"/>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0" name="Google Shape;19990;p18"/>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1" name="Google Shape;19991;p18"/>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2" name="Google Shape;19992;p18"/>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3" name="Google Shape;19993;p18"/>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4" name="Google Shape;19994;p18"/>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5" name="Google Shape;19995;p18"/>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6" name="Google Shape;19996;p18"/>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7" name="Google Shape;19997;p18"/>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8" name="Google Shape;19998;p18"/>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9" name="Google Shape;19999;p18"/>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0" name="Google Shape;20000;p18"/>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1" name="Google Shape;20001;p18"/>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2" name="Google Shape;20002;p18"/>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3" name="Google Shape;20003;p18"/>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4" name="Google Shape;20004;p18"/>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5" name="Google Shape;20005;p18"/>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6" name="Google Shape;20006;p18"/>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7" name="Google Shape;20007;p18"/>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8" name="Google Shape;20008;p18"/>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9" name="Google Shape;20009;p18"/>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0" name="Google Shape;20010;p18"/>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1" name="Google Shape;20011;p18"/>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2" name="Google Shape;20012;p18"/>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3" name="Google Shape;20013;p18"/>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4" name="Google Shape;20014;p18"/>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5" name="Google Shape;20015;p18"/>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6" name="Google Shape;20016;p18"/>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7" name="Google Shape;20017;p18"/>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8" name="Google Shape;20018;p18"/>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9" name="Google Shape;20019;p18"/>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0" name="Google Shape;20020;p18"/>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1" name="Google Shape;20021;p18"/>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2" name="Google Shape;20022;p18"/>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3" name="Google Shape;20023;p18"/>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4" name="Google Shape;20024;p18"/>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5" name="Google Shape;20025;p18"/>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6" name="Google Shape;20026;p18"/>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7" name="Google Shape;20027;p18"/>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8" name="Google Shape;20028;p18"/>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9" name="Google Shape;20029;p18"/>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0" name="Google Shape;20030;p18"/>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1" name="Google Shape;20031;p18"/>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2" name="Google Shape;20032;p18"/>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3" name="Google Shape;20033;p18"/>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4" name="Google Shape;20034;p18"/>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5" name="Google Shape;20035;p18"/>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6" name="Google Shape;20036;p18"/>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7" name="Google Shape;20037;p18"/>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8" name="Google Shape;20038;p18"/>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9" name="Google Shape;20039;p18"/>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0" name="Google Shape;20040;p18"/>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1" name="Google Shape;20041;p18"/>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2" name="Google Shape;20042;p18"/>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3" name="Google Shape;20043;p18"/>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4" name="Google Shape;20044;p18"/>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5" name="Google Shape;20045;p18"/>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6" name="Google Shape;20046;p18"/>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7" name="Google Shape;20047;p18"/>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8" name="Google Shape;20048;p18"/>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9" name="Google Shape;20049;p18"/>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0" name="Google Shape;20050;p18"/>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1" name="Google Shape;20051;p18"/>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2" name="Google Shape;20052;p18"/>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3" name="Google Shape;20053;p18"/>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4" name="Google Shape;20054;p18"/>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5" name="Google Shape;20055;p18"/>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6" name="Google Shape;20056;p18"/>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7" name="Google Shape;20057;p18"/>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8" name="Google Shape;20058;p18"/>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9" name="Google Shape;20059;p18"/>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0" name="Google Shape;20060;p18"/>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1" name="Google Shape;20061;p18"/>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2" name="Google Shape;20062;p18"/>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3" name="Google Shape;20063;p18"/>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4" name="Google Shape;20064;p18"/>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5" name="Google Shape;20065;p18"/>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6" name="Google Shape;20066;p18"/>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7" name="Google Shape;20067;p18"/>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8" name="Google Shape;20068;p18"/>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9" name="Google Shape;20069;p18"/>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0" name="Google Shape;20070;p18"/>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1" name="Google Shape;20071;p18"/>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2" name="Google Shape;20072;p18"/>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3" name="Google Shape;20073;p18"/>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4" name="Google Shape;20074;p18"/>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5" name="Google Shape;20075;p18"/>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6" name="Google Shape;20076;p18"/>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7" name="Google Shape;20077;p18"/>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8" name="Google Shape;20078;p18"/>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9" name="Google Shape;20079;p18"/>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0" name="Google Shape;20080;p18"/>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1" name="Google Shape;20081;p18"/>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2" name="Google Shape;20082;p18"/>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3" name="Google Shape;20083;p18"/>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4" name="Google Shape;20084;p18"/>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5" name="Google Shape;20085;p18"/>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6" name="Google Shape;20086;p18"/>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7" name="Google Shape;20087;p18"/>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8" name="Google Shape;20088;p18"/>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9" name="Google Shape;20089;p18"/>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0" name="Google Shape;20090;p18"/>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1" name="Google Shape;20091;p18"/>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2" name="Google Shape;20092;p18"/>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3" name="Google Shape;20093;p18"/>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4" name="Google Shape;20094;p18"/>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5" name="Google Shape;20095;p18"/>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6" name="Google Shape;20096;p18"/>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7" name="Google Shape;20097;p18"/>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8" name="Google Shape;20098;p18"/>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9" name="Google Shape;20099;p18"/>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0" name="Google Shape;20100;p18"/>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1" name="Google Shape;20101;p18"/>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2" name="Google Shape;20102;p18"/>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3" name="Google Shape;20103;p18"/>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4" name="Google Shape;20104;p18"/>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5" name="Google Shape;20105;p18"/>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6" name="Google Shape;20106;p18"/>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7" name="Google Shape;20107;p18"/>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8" name="Google Shape;20108;p18"/>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9" name="Google Shape;20109;p18"/>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0" name="Google Shape;20110;p18"/>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1" name="Google Shape;20111;p18"/>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2" name="Google Shape;20112;p18"/>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3" name="Google Shape;20113;p18"/>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4" name="Google Shape;20114;p18"/>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5" name="Google Shape;20115;p18"/>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6" name="Google Shape;20116;p18"/>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7" name="Google Shape;20117;p18"/>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8" name="Google Shape;20118;p18"/>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9" name="Google Shape;20119;p18"/>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0" name="Google Shape;20120;p18"/>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1" name="Google Shape;20121;p18"/>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2" name="Google Shape;20122;p18"/>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3" name="Google Shape;20123;p18"/>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4" name="Google Shape;20124;p18"/>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5" name="Google Shape;20125;p18"/>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6" name="Google Shape;20126;p18"/>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7" name="Google Shape;20127;p18"/>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8" name="Google Shape;20128;p18"/>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9" name="Google Shape;20129;p18"/>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0" name="Google Shape;20130;p18"/>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1" name="Google Shape;20131;p18"/>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2" name="Google Shape;20132;p18"/>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3" name="Google Shape;20133;p18"/>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4" name="Google Shape;20134;p18"/>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5" name="Google Shape;20135;p18"/>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6" name="Google Shape;20136;p18"/>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7" name="Google Shape;20137;p18"/>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8" name="Google Shape;20138;p18"/>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9" name="Google Shape;20139;p18"/>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0" name="Google Shape;20140;p18"/>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1" name="Google Shape;20141;p18"/>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2" name="Google Shape;20142;p18"/>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3" name="Google Shape;20143;p18"/>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4" name="Google Shape;20144;p18"/>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5" name="Google Shape;20145;p18"/>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6" name="Google Shape;20146;p18"/>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7" name="Google Shape;20147;p18"/>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8" name="Google Shape;20148;p18"/>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9" name="Google Shape;20149;p18"/>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0" name="Google Shape;20150;p18"/>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1" name="Google Shape;20151;p18"/>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2" name="Google Shape;20152;p18"/>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3" name="Google Shape;20153;p18"/>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4" name="Google Shape;20154;p18"/>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5" name="Google Shape;20155;p18"/>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6" name="Google Shape;20156;p18"/>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7" name="Google Shape;20157;p18"/>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8" name="Google Shape;20158;p18"/>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9" name="Google Shape;20159;p18"/>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0" name="Google Shape;20160;p18"/>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1" name="Google Shape;20161;p18"/>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2" name="Google Shape;20162;p18"/>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3" name="Google Shape;20163;p18"/>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4" name="Google Shape;20164;p18"/>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5" name="Google Shape;20165;p18"/>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6" name="Google Shape;20166;p18"/>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7" name="Google Shape;20167;p18"/>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8" name="Google Shape;20168;p18"/>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9" name="Google Shape;20169;p18"/>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0" name="Google Shape;20170;p18"/>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1" name="Google Shape;20171;p18"/>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2" name="Google Shape;20172;p18"/>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3" name="Google Shape;20173;p18"/>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4" name="Google Shape;20174;p18"/>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5" name="Google Shape;20175;p18"/>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6" name="Google Shape;20176;p18"/>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7" name="Google Shape;20177;p18"/>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8" name="Google Shape;20178;p18"/>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9" name="Google Shape;20179;p18"/>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0" name="Google Shape;20180;p18"/>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1" name="Google Shape;20181;p18"/>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2" name="Google Shape;20182;p18"/>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3" name="Google Shape;20183;p18"/>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4" name="Google Shape;20184;p18"/>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5" name="Google Shape;20185;p18"/>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6" name="Google Shape;20186;p18"/>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7" name="Google Shape;20187;p18"/>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8" name="Google Shape;20188;p18"/>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9" name="Google Shape;20189;p18"/>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0" name="Google Shape;20190;p18"/>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1" name="Google Shape;20191;p18"/>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2" name="Google Shape;20192;p18"/>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3" name="Google Shape;20193;p18"/>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4" name="Google Shape;20194;p18"/>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5" name="Google Shape;20195;p18"/>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6" name="Google Shape;20196;p18"/>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7" name="Google Shape;20197;p18"/>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8" name="Google Shape;20198;p18"/>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9" name="Google Shape;20199;p18"/>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0" name="Google Shape;20200;p18"/>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1" name="Google Shape;20201;p18"/>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2" name="Google Shape;20202;p18"/>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3" name="Google Shape;20203;p18"/>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4" name="Google Shape;20204;p18"/>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5" name="Google Shape;20205;p18"/>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6" name="Google Shape;20206;p18"/>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7" name="Google Shape;20207;p18"/>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8" name="Google Shape;20208;p18"/>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9" name="Google Shape;20209;p18"/>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0" name="Google Shape;20210;p18"/>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1" name="Google Shape;20211;p18"/>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2" name="Google Shape;20212;p18"/>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3" name="Google Shape;20213;p18"/>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4" name="Google Shape;20214;p18"/>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5" name="Google Shape;20215;p18"/>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6" name="Google Shape;20216;p18"/>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7" name="Google Shape;20217;p18"/>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8" name="Google Shape;20218;p18"/>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9" name="Google Shape;20219;p18"/>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0" name="Google Shape;20220;p18"/>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1" name="Google Shape;20221;p18"/>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2" name="Google Shape;20222;p18"/>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3" name="Google Shape;20223;p18"/>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4" name="Google Shape;20224;p18"/>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5" name="Google Shape;20225;p18"/>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6" name="Google Shape;20226;p18"/>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7" name="Google Shape;20227;p18"/>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8" name="Google Shape;20228;p18"/>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9" name="Google Shape;20229;p18"/>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0" name="Google Shape;20230;p18"/>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1" name="Google Shape;20231;p18"/>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2" name="Google Shape;20232;p18"/>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3" name="Google Shape;20233;p18"/>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4" name="Google Shape;20234;p18"/>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5" name="Google Shape;20235;p18"/>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6" name="Google Shape;20236;p18"/>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7" name="Google Shape;20237;p18"/>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8" name="Google Shape;20238;p18"/>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9" name="Google Shape;20239;p18"/>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0" name="Google Shape;20240;p18"/>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1" name="Google Shape;20241;p18"/>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2" name="Google Shape;20242;p18"/>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3" name="Google Shape;20243;p18"/>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4" name="Google Shape;20244;p18"/>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5" name="Google Shape;20245;p18"/>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6" name="Google Shape;20246;p18"/>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7" name="Google Shape;20247;p18"/>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8" name="Google Shape;20248;p18"/>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9" name="Google Shape;20249;p18"/>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0" name="Google Shape;20250;p18"/>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1" name="Google Shape;20251;p18"/>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2" name="Google Shape;20252;p18"/>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3" name="Google Shape;20253;p18"/>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4" name="Google Shape;20254;p18"/>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5" name="Google Shape;20255;p18"/>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6" name="Google Shape;20256;p18"/>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7" name="Google Shape;20257;p18"/>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8" name="Google Shape;20258;p18"/>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9" name="Google Shape;20259;p18"/>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0" name="Google Shape;20260;p18"/>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1" name="Google Shape;20261;p18"/>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2" name="Google Shape;20262;p18"/>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3" name="Google Shape;20263;p18"/>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4" name="Google Shape;20264;p18"/>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5" name="Google Shape;20265;p18"/>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6" name="Google Shape;20266;p18"/>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7" name="Google Shape;20267;p18"/>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8" name="Google Shape;20268;p18"/>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9" name="Google Shape;20269;p18"/>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0" name="Google Shape;20270;p18"/>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1" name="Google Shape;20271;p18"/>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2" name="Google Shape;20272;p18"/>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3" name="Google Shape;20273;p18"/>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4" name="Google Shape;20274;p18"/>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5" name="Google Shape;20275;p18"/>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6" name="Google Shape;20276;p18"/>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7" name="Google Shape;20277;p18"/>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8" name="Google Shape;20278;p18"/>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9" name="Google Shape;20279;p18"/>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0" name="Google Shape;20280;p18"/>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1" name="Google Shape;20281;p18"/>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2" name="Google Shape;20282;p18"/>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3" name="Google Shape;20283;p18"/>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4" name="Google Shape;20284;p18"/>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5" name="Google Shape;20285;p18"/>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6" name="Google Shape;20286;p18"/>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7" name="Google Shape;20287;p18"/>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8" name="Google Shape;20288;p18"/>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9" name="Google Shape;20289;p18"/>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0" name="Google Shape;20290;p18"/>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1" name="Google Shape;20291;p18"/>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2" name="Google Shape;20292;p18"/>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3" name="Google Shape;20293;p18"/>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4" name="Google Shape;20294;p18"/>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5" name="Google Shape;20295;p18"/>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6" name="Google Shape;20296;p18"/>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7" name="Google Shape;20297;p18"/>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8" name="Google Shape;20298;p18"/>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9" name="Google Shape;20299;p18"/>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0" name="Google Shape;20300;p18"/>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1" name="Google Shape;20301;p18"/>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2" name="Google Shape;20302;p18"/>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3" name="Google Shape;20303;p18"/>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4" name="Google Shape;20304;p18"/>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5" name="Google Shape;20305;p18"/>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6" name="Google Shape;20306;p18"/>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7" name="Google Shape;20307;p18"/>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8" name="Google Shape;20308;p18"/>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9" name="Google Shape;20309;p18"/>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0" name="Google Shape;20310;p18"/>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1" name="Google Shape;20311;p18"/>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2" name="Google Shape;20312;p18"/>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3" name="Google Shape;20313;p18"/>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4" name="Google Shape;20314;p18"/>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5" name="Google Shape;20315;p18"/>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6" name="Google Shape;20316;p18"/>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7" name="Google Shape;20317;p18"/>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8" name="Google Shape;20318;p18"/>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9" name="Google Shape;20319;p18"/>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0" name="Google Shape;20320;p18"/>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1" name="Google Shape;20321;p18"/>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2" name="Google Shape;20322;p18"/>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3" name="Google Shape;20323;p18"/>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4" name="Google Shape;20324;p18"/>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5" name="Google Shape;20325;p18"/>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6" name="Google Shape;20326;p18"/>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7" name="Google Shape;20327;p18"/>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8" name="Google Shape;20328;p18"/>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9" name="Google Shape;20329;p18"/>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0" name="Google Shape;20330;p18"/>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1" name="Google Shape;20331;p18"/>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2" name="Google Shape;20332;p18"/>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3" name="Google Shape;20333;p18"/>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4" name="Google Shape;20334;p18"/>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5" name="Google Shape;20335;p18"/>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6" name="Google Shape;20336;p18"/>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7" name="Google Shape;20337;p18"/>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8" name="Google Shape;20338;p18"/>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9" name="Google Shape;20339;p18"/>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0" name="Google Shape;20340;p18"/>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1" name="Google Shape;20341;p18"/>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2" name="Google Shape;20342;p18"/>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3" name="Google Shape;20343;p18"/>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4" name="Google Shape;20344;p18"/>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5" name="Google Shape;20345;p18"/>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6" name="Google Shape;20346;p18"/>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7" name="Google Shape;20347;p18"/>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8" name="Google Shape;20348;p18"/>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9" name="Google Shape;20349;p18"/>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0" name="Google Shape;20350;p18"/>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1" name="Google Shape;20351;p18"/>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2" name="Google Shape;20352;p18"/>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3" name="Google Shape;20353;p18"/>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4" name="Google Shape;20354;p18"/>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5" name="Google Shape;20355;p18"/>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6" name="Google Shape;20356;p18"/>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357" name="Google Shape;20357;p18"/>
          <p:cNvSpPr txBox="1">
            <a:spLocks noGrp="1"/>
          </p:cNvSpPr>
          <p:nvPr>
            <p:ph type="title"/>
          </p:nvPr>
        </p:nvSpPr>
        <p:spPr>
          <a:xfrm>
            <a:off x="960000" y="593367"/>
            <a:ext cx="10272000" cy="943200"/>
          </a:xfrm>
          <a:prstGeom prst="rect">
            <a:avLst/>
          </a:prstGeom>
          <a:effectLst>
            <a:outerShdw dist="19050" dir="318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Tree>
    <p:extLst>
      <p:ext uri="{BB962C8B-B14F-4D97-AF65-F5344CB8AC3E}">
        <p14:creationId xmlns:p14="http://schemas.microsoft.com/office/powerpoint/2010/main" val="164336070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0358"/>
        <p:cNvGrpSpPr/>
        <p:nvPr/>
      </p:nvGrpSpPr>
      <p:grpSpPr>
        <a:xfrm>
          <a:off x="0" y="0"/>
          <a:ext cx="0" cy="0"/>
          <a:chOff x="0" y="0"/>
          <a:chExt cx="0" cy="0"/>
        </a:xfrm>
      </p:grpSpPr>
      <p:sp>
        <p:nvSpPr>
          <p:cNvPr id="20359" name="Google Shape;20359;p19"/>
          <p:cNvSpPr/>
          <p:nvPr/>
        </p:nvSpPr>
        <p:spPr>
          <a:xfrm>
            <a:off x="433533" y="277476"/>
            <a:ext cx="11324800" cy="6303200"/>
          </a:xfrm>
          <a:prstGeom prst="rect">
            <a:avLst/>
          </a:prstGeom>
          <a:noFill/>
          <a:ln w="7620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60" name="Google Shape;20360;p19"/>
          <p:cNvSpPr/>
          <p:nvPr/>
        </p:nvSpPr>
        <p:spPr>
          <a:xfrm>
            <a:off x="615875" y="468007"/>
            <a:ext cx="10960000" cy="5922000"/>
          </a:xfrm>
          <a:prstGeom prst="rect">
            <a:avLst/>
          </a:prstGeom>
          <a:noFill/>
          <a:ln w="19050"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361" name="Google Shape;20361;p19"/>
          <p:cNvGrpSpPr/>
          <p:nvPr/>
        </p:nvGrpSpPr>
        <p:grpSpPr>
          <a:xfrm>
            <a:off x="625125" y="196486"/>
            <a:ext cx="11133344" cy="6246836"/>
            <a:chOff x="238400" y="851425"/>
            <a:chExt cx="7143475" cy="4008150"/>
          </a:xfrm>
        </p:grpSpPr>
        <p:sp>
          <p:nvSpPr>
            <p:cNvPr id="20362" name="Google Shape;20362;p19"/>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3" name="Google Shape;20363;p19"/>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4" name="Google Shape;20364;p19"/>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5" name="Google Shape;20365;p19"/>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6" name="Google Shape;20366;p19"/>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7" name="Google Shape;20367;p19"/>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8" name="Google Shape;20368;p19"/>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9" name="Google Shape;20369;p19"/>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0" name="Google Shape;20370;p19"/>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1" name="Google Shape;20371;p19"/>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2" name="Google Shape;20372;p19"/>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3" name="Google Shape;20373;p19"/>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4" name="Google Shape;20374;p19"/>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5" name="Google Shape;20375;p19"/>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6" name="Google Shape;20376;p19"/>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7" name="Google Shape;20377;p19"/>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8" name="Google Shape;20378;p19"/>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9" name="Google Shape;20379;p19"/>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0" name="Google Shape;20380;p19"/>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1" name="Google Shape;20381;p19"/>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2" name="Google Shape;20382;p19"/>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3" name="Google Shape;20383;p19"/>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4" name="Google Shape;20384;p19"/>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5" name="Google Shape;20385;p19"/>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6" name="Google Shape;20386;p19"/>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7" name="Google Shape;20387;p19"/>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8" name="Google Shape;20388;p19"/>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9" name="Google Shape;20389;p19"/>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0" name="Google Shape;20390;p19"/>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1" name="Google Shape;20391;p19"/>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2" name="Google Shape;20392;p19"/>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3" name="Google Shape;20393;p19"/>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4" name="Google Shape;20394;p19"/>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5" name="Google Shape;20395;p19"/>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6" name="Google Shape;20396;p19"/>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7" name="Google Shape;20397;p19"/>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8" name="Google Shape;20398;p19"/>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9" name="Google Shape;20399;p19"/>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0" name="Google Shape;20400;p19"/>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1" name="Google Shape;20401;p19"/>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2" name="Google Shape;20402;p19"/>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3" name="Google Shape;20403;p19"/>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4" name="Google Shape;20404;p19"/>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5" name="Google Shape;20405;p19"/>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6" name="Google Shape;20406;p19"/>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7" name="Google Shape;20407;p19"/>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8" name="Google Shape;20408;p19"/>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9" name="Google Shape;20409;p19"/>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0" name="Google Shape;20410;p19"/>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1" name="Google Shape;20411;p19"/>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2" name="Google Shape;20412;p19"/>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3" name="Google Shape;20413;p19"/>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4" name="Google Shape;20414;p19"/>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5" name="Google Shape;20415;p19"/>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6" name="Google Shape;20416;p19"/>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7" name="Google Shape;20417;p19"/>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8" name="Google Shape;20418;p19"/>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9" name="Google Shape;20419;p19"/>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0" name="Google Shape;20420;p19"/>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1" name="Google Shape;20421;p19"/>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2" name="Google Shape;20422;p19"/>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3" name="Google Shape;20423;p19"/>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4" name="Google Shape;20424;p19"/>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5" name="Google Shape;20425;p19"/>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6" name="Google Shape;20426;p19"/>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7" name="Google Shape;20427;p19"/>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8" name="Google Shape;20428;p19"/>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9" name="Google Shape;20429;p19"/>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0" name="Google Shape;20430;p19"/>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1" name="Google Shape;20431;p19"/>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2" name="Google Shape;20432;p19"/>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3" name="Google Shape;20433;p19"/>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4" name="Google Shape;20434;p19"/>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5" name="Google Shape;20435;p19"/>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6" name="Google Shape;20436;p19"/>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7" name="Google Shape;20437;p19"/>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8" name="Google Shape;20438;p19"/>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9" name="Google Shape;20439;p19"/>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0" name="Google Shape;20440;p19"/>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1" name="Google Shape;20441;p19"/>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2" name="Google Shape;20442;p19"/>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3" name="Google Shape;20443;p19"/>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4" name="Google Shape;20444;p19"/>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5" name="Google Shape;20445;p19"/>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6" name="Google Shape;20446;p19"/>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7" name="Google Shape;20447;p19"/>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8" name="Google Shape;20448;p19"/>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9" name="Google Shape;20449;p19"/>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0" name="Google Shape;20450;p19"/>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1" name="Google Shape;20451;p19"/>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2" name="Google Shape;20452;p19"/>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3" name="Google Shape;20453;p19"/>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4" name="Google Shape;20454;p19"/>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5" name="Google Shape;20455;p19"/>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6" name="Google Shape;20456;p19"/>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7" name="Google Shape;20457;p19"/>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8" name="Google Shape;20458;p19"/>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9" name="Google Shape;20459;p19"/>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0" name="Google Shape;20460;p19"/>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1" name="Google Shape;20461;p19"/>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2" name="Google Shape;20462;p19"/>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3" name="Google Shape;20463;p19"/>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4" name="Google Shape;20464;p19"/>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5" name="Google Shape;20465;p19"/>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6" name="Google Shape;20466;p19"/>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7" name="Google Shape;20467;p19"/>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8" name="Google Shape;20468;p19"/>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9" name="Google Shape;20469;p19"/>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0" name="Google Shape;20470;p19"/>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1" name="Google Shape;20471;p19"/>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2" name="Google Shape;20472;p19"/>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3" name="Google Shape;20473;p19"/>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4" name="Google Shape;20474;p19"/>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5" name="Google Shape;20475;p19"/>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6" name="Google Shape;20476;p19"/>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7" name="Google Shape;20477;p19"/>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8" name="Google Shape;20478;p19"/>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9" name="Google Shape;20479;p19"/>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0" name="Google Shape;20480;p19"/>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1" name="Google Shape;20481;p19"/>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2" name="Google Shape;20482;p19"/>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3" name="Google Shape;20483;p19"/>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4" name="Google Shape;20484;p19"/>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5" name="Google Shape;20485;p19"/>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6" name="Google Shape;20486;p19"/>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7" name="Google Shape;20487;p19"/>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8" name="Google Shape;20488;p19"/>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9" name="Google Shape;20489;p19"/>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0" name="Google Shape;20490;p19"/>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1" name="Google Shape;20491;p19"/>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2" name="Google Shape;20492;p19"/>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3" name="Google Shape;20493;p19"/>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4" name="Google Shape;20494;p19"/>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5" name="Google Shape;20495;p19"/>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6" name="Google Shape;20496;p19"/>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7" name="Google Shape;20497;p19"/>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8" name="Google Shape;20498;p19"/>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9" name="Google Shape;20499;p19"/>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0" name="Google Shape;20500;p19"/>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1" name="Google Shape;20501;p19"/>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2" name="Google Shape;20502;p19"/>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3" name="Google Shape;20503;p19"/>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4" name="Google Shape;20504;p19"/>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5" name="Google Shape;20505;p19"/>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6" name="Google Shape;20506;p19"/>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7" name="Google Shape;20507;p19"/>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8" name="Google Shape;20508;p19"/>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9" name="Google Shape;20509;p19"/>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0" name="Google Shape;20510;p19"/>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1" name="Google Shape;20511;p19"/>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2" name="Google Shape;20512;p19"/>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3" name="Google Shape;20513;p19"/>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4" name="Google Shape;20514;p19"/>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5" name="Google Shape;20515;p19"/>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6" name="Google Shape;20516;p19"/>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7" name="Google Shape;20517;p19"/>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8" name="Google Shape;20518;p19"/>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9" name="Google Shape;20519;p19"/>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0" name="Google Shape;20520;p19"/>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1" name="Google Shape;20521;p19"/>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2" name="Google Shape;20522;p19"/>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3" name="Google Shape;20523;p19"/>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4" name="Google Shape;20524;p19"/>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5" name="Google Shape;20525;p19"/>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6" name="Google Shape;20526;p19"/>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7" name="Google Shape;20527;p19"/>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8" name="Google Shape;20528;p19"/>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9" name="Google Shape;20529;p19"/>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0" name="Google Shape;20530;p19"/>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1" name="Google Shape;20531;p19"/>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2" name="Google Shape;20532;p19"/>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3" name="Google Shape;20533;p19"/>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4" name="Google Shape;20534;p19"/>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5" name="Google Shape;20535;p19"/>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6" name="Google Shape;20536;p19"/>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7" name="Google Shape;20537;p19"/>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8" name="Google Shape;20538;p19"/>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9" name="Google Shape;20539;p19"/>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0" name="Google Shape;20540;p19"/>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1" name="Google Shape;20541;p19"/>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2" name="Google Shape;20542;p19"/>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3" name="Google Shape;20543;p19"/>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4" name="Google Shape;20544;p19"/>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5" name="Google Shape;20545;p19"/>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6" name="Google Shape;20546;p19"/>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7" name="Google Shape;20547;p19"/>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8" name="Google Shape;20548;p19"/>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9" name="Google Shape;20549;p19"/>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0" name="Google Shape;20550;p19"/>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1" name="Google Shape;20551;p19"/>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2" name="Google Shape;20552;p19"/>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3" name="Google Shape;20553;p19"/>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4" name="Google Shape;20554;p19"/>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5" name="Google Shape;20555;p19"/>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6" name="Google Shape;20556;p19"/>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7" name="Google Shape;20557;p19"/>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8" name="Google Shape;20558;p19"/>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9" name="Google Shape;20559;p19"/>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0" name="Google Shape;20560;p19"/>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1" name="Google Shape;20561;p19"/>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2" name="Google Shape;20562;p19"/>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3" name="Google Shape;20563;p19"/>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4" name="Google Shape;20564;p19"/>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5" name="Google Shape;20565;p19"/>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6" name="Google Shape;20566;p19"/>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7" name="Google Shape;20567;p19"/>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8" name="Google Shape;20568;p19"/>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9" name="Google Shape;20569;p19"/>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0" name="Google Shape;20570;p19"/>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1" name="Google Shape;20571;p19"/>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2" name="Google Shape;20572;p19"/>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3" name="Google Shape;20573;p19"/>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4" name="Google Shape;20574;p19"/>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5" name="Google Shape;20575;p19"/>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6" name="Google Shape;20576;p19"/>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7" name="Google Shape;20577;p19"/>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8" name="Google Shape;20578;p19"/>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9" name="Google Shape;20579;p19"/>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0" name="Google Shape;20580;p19"/>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1" name="Google Shape;20581;p19"/>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2" name="Google Shape;20582;p19"/>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3" name="Google Shape;20583;p19"/>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4" name="Google Shape;20584;p19"/>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5" name="Google Shape;20585;p19"/>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6" name="Google Shape;20586;p19"/>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7" name="Google Shape;20587;p19"/>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8" name="Google Shape;20588;p19"/>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9" name="Google Shape;20589;p19"/>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0" name="Google Shape;20590;p19"/>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1" name="Google Shape;20591;p19"/>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2" name="Google Shape;20592;p19"/>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3" name="Google Shape;20593;p19"/>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4" name="Google Shape;20594;p19"/>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5" name="Google Shape;20595;p19"/>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6" name="Google Shape;20596;p19"/>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7" name="Google Shape;20597;p19"/>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8" name="Google Shape;20598;p19"/>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9" name="Google Shape;20599;p19"/>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0" name="Google Shape;20600;p19"/>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1" name="Google Shape;20601;p19"/>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2" name="Google Shape;20602;p19"/>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3" name="Google Shape;20603;p19"/>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4" name="Google Shape;20604;p19"/>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5" name="Google Shape;20605;p19"/>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6" name="Google Shape;20606;p19"/>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7" name="Google Shape;20607;p19"/>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8" name="Google Shape;20608;p19"/>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9" name="Google Shape;20609;p19"/>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0" name="Google Shape;20610;p19"/>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1" name="Google Shape;20611;p19"/>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2" name="Google Shape;20612;p19"/>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3" name="Google Shape;20613;p19"/>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4" name="Google Shape;20614;p19"/>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5" name="Google Shape;20615;p19"/>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6" name="Google Shape;20616;p19"/>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7" name="Google Shape;20617;p19"/>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8" name="Google Shape;20618;p19"/>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9" name="Google Shape;20619;p19"/>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0" name="Google Shape;20620;p19"/>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1" name="Google Shape;20621;p19"/>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2" name="Google Shape;20622;p19"/>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3" name="Google Shape;20623;p19"/>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4" name="Google Shape;20624;p19"/>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5" name="Google Shape;20625;p19"/>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6" name="Google Shape;20626;p19"/>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7" name="Google Shape;20627;p19"/>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8" name="Google Shape;20628;p19"/>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9" name="Google Shape;20629;p19"/>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0" name="Google Shape;20630;p19"/>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1" name="Google Shape;20631;p19"/>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2" name="Google Shape;20632;p19"/>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3" name="Google Shape;20633;p19"/>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4" name="Google Shape;20634;p19"/>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5" name="Google Shape;20635;p19"/>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6" name="Google Shape;20636;p19"/>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7" name="Google Shape;20637;p19"/>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8" name="Google Shape;20638;p19"/>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9" name="Google Shape;20639;p19"/>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0" name="Google Shape;20640;p19"/>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1" name="Google Shape;20641;p19"/>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2" name="Google Shape;20642;p19"/>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3" name="Google Shape;20643;p19"/>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4" name="Google Shape;20644;p19"/>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5" name="Google Shape;20645;p19"/>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6" name="Google Shape;20646;p19"/>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7" name="Google Shape;20647;p19"/>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8" name="Google Shape;20648;p19"/>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9" name="Google Shape;20649;p19"/>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0" name="Google Shape;20650;p19"/>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1" name="Google Shape;20651;p19"/>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2" name="Google Shape;20652;p19"/>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3" name="Google Shape;20653;p19"/>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4" name="Google Shape;20654;p19"/>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5" name="Google Shape;20655;p19"/>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6" name="Google Shape;20656;p19"/>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7" name="Google Shape;20657;p19"/>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8" name="Google Shape;20658;p19"/>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9" name="Google Shape;20659;p19"/>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0" name="Google Shape;20660;p19"/>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1" name="Google Shape;20661;p19"/>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2" name="Google Shape;20662;p19"/>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3" name="Google Shape;20663;p19"/>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4" name="Google Shape;20664;p19"/>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5" name="Google Shape;20665;p19"/>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6" name="Google Shape;20666;p19"/>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7" name="Google Shape;20667;p19"/>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8" name="Google Shape;20668;p19"/>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9" name="Google Shape;20669;p19"/>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0" name="Google Shape;20670;p19"/>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1" name="Google Shape;20671;p19"/>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2" name="Google Shape;20672;p19"/>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3" name="Google Shape;20673;p19"/>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4" name="Google Shape;20674;p19"/>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5" name="Google Shape;20675;p19"/>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6" name="Google Shape;20676;p19"/>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7" name="Google Shape;20677;p19"/>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8" name="Google Shape;20678;p19"/>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9" name="Google Shape;20679;p19"/>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0" name="Google Shape;20680;p19"/>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1" name="Google Shape;20681;p19"/>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2" name="Google Shape;20682;p19"/>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3" name="Google Shape;20683;p19"/>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4" name="Google Shape;20684;p19"/>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5" name="Google Shape;20685;p19"/>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6" name="Google Shape;20686;p19"/>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7" name="Google Shape;20687;p19"/>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8" name="Google Shape;20688;p19"/>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9" name="Google Shape;20689;p19"/>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0" name="Google Shape;20690;p19"/>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1" name="Google Shape;20691;p19"/>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2" name="Google Shape;20692;p19"/>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3" name="Google Shape;20693;p19"/>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4" name="Google Shape;20694;p19"/>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5" name="Google Shape;20695;p19"/>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6" name="Google Shape;20696;p19"/>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7" name="Google Shape;20697;p19"/>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8" name="Google Shape;20698;p19"/>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9" name="Google Shape;20699;p19"/>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0" name="Google Shape;20700;p19"/>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1" name="Google Shape;20701;p19"/>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2" name="Google Shape;20702;p19"/>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3" name="Google Shape;20703;p19"/>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4" name="Google Shape;20704;p19"/>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5" name="Google Shape;20705;p19"/>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6" name="Google Shape;20706;p19"/>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7" name="Google Shape;20707;p19"/>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8" name="Google Shape;20708;p19"/>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9" name="Google Shape;20709;p19"/>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0" name="Google Shape;20710;p19"/>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1" name="Google Shape;20711;p19"/>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2" name="Google Shape;20712;p19"/>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3" name="Google Shape;20713;p19"/>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4" name="Google Shape;20714;p19"/>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5" name="Google Shape;20715;p19"/>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6" name="Google Shape;20716;p19"/>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7" name="Google Shape;20717;p19"/>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8" name="Google Shape;20718;p19"/>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9" name="Google Shape;20719;p19"/>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0" name="Google Shape;20720;p19"/>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1" name="Google Shape;20721;p19"/>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2" name="Google Shape;20722;p19"/>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3" name="Google Shape;20723;p19"/>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4" name="Google Shape;20724;p19"/>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5" name="Google Shape;20725;p19"/>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6" name="Google Shape;20726;p19"/>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7" name="Google Shape;20727;p19"/>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8" name="Google Shape;20728;p19"/>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9" name="Google Shape;20729;p19"/>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0" name="Google Shape;20730;p19"/>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1" name="Google Shape;20731;p19"/>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2" name="Google Shape;20732;p19"/>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3" name="Google Shape;20733;p19"/>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4" name="Google Shape;20734;p19"/>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5" name="Google Shape;20735;p19"/>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6" name="Google Shape;20736;p19"/>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7" name="Google Shape;20737;p19"/>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8" name="Google Shape;20738;p19"/>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9" name="Google Shape;20739;p19"/>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0" name="Google Shape;20740;p19"/>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1" name="Google Shape;20741;p19"/>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2" name="Google Shape;20742;p19"/>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3" name="Google Shape;20743;p19"/>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4" name="Google Shape;20744;p19"/>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5" name="Google Shape;20745;p19"/>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6" name="Google Shape;20746;p19"/>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7" name="Google Shape;20747;p19"/>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8" name="Google Shape;20748;p19"/>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9" name="Google Shape;20749;p19"/>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0" name="Google Shape;20750;p19"/>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1" name="Google Shape;20751;p19"/>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2" name="Google Shape;20752;p19"/>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3" name="Google Shape;20753;p19"/>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4" name="Google Shape;20754;p19"/>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5" name="Google Shape;20755;p19"/>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6" name="Google Shape;20756;p19"/>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7" name="Google Shape;20757;p19"/>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8" name="Google Shape;20758;p19"/>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9" name="Google Shape;20759;p19"/>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0" name="Google Shape;20760;p19"/>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1" name="Google Shape;20761;p19"/>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2" name="Google Shape;20762;p19"/>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3" name="Google Shape;20763;p19"/>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4" name="Google Shape;20764;p19"/>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5" name="Google Shape;20765;p19"/>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6" name="Google Shape;20766;p19"/>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7" name="Google Shape;20767;p19"/>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8" name="Google Shape;20768;p19"/>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9" name="Google Shape;20769;p19"/>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0" name="Google Shape;20770;p19"/>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1" name="Google Shape;20771;p19"/>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2" name="Google Shape;20772;p19"/>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3" name="Google Shape;20773;p19"/>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4" name="Google Shape;20774;p19"/>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5" name="Google Shape;20775;p19"/>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6" name="Google Shape;20776;p19"/>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7" name="Google Shape;20777;p19"/>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8" name="Google Shape;20778;p19"/>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9" name="Google Shape;20779;p19"/>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0" name="Google Shape;20780;p19"/>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1" name="Google Shape;20781;p19"/>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2" name="Google Shape;20782;p19"/>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3" name="Google Shape;20783;p19"/>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4" name="Google Shape;20784;p19"/>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5" name="Google Shape;20785;p19"/>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6" name="Google Shape;20786;p19"/>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7" name="Google Shape;20787;p19"/>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8" name="Google Shape;20788;p19"/>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9" name="Google Shape;20789;p19"/>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0" name="Google Shape;20790;p19"/>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1" name="Google Shape;20791;p19"/>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2" name="Google Shape;20792;p19"/>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3" name="Google Shape;20793;p19"/>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4" name="Google Shape;20794;p19"/>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5" name="Google Shape;20795;p19"/>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6" name="Google Shape;20796;p19"/>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7" name="Google Shape;20797;p19"/>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8" name="Google Shape;20798;p19"/>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9" name="Google Shape;20799;p19"/>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0" name="Google Shape;20800;p19"/>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1" name="Google Shape;20801;p19"/>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2" name="Google Shape;20802;p19"/>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3" name="Google Shape;20803;p19"/>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4" name="Google Shape;20804;p19"/>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5" name="Google Shape;20805;p19"/>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6" name="Google Shape;20806;p19"/>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7" name="Google Shape;20807;p19"/>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8" name="Google Shape;20808;p19"/>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9" name="Google Shape;20809;p19"/>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0" name="Google Shape;20810;p19"/>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1" name="Google Shape;20811;p19"/>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2" name="Google Shape;20812;p19"/>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3" name="Google Shape;20813;p19"/>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4" name="Google Shape;20814;p19"/>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5" name="Google Shape;20815;p19"/>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6" name="Google Shape;20816;p19"/>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7" name="Google Shape;20817;p19"/>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8" name="Google Shape;20818;p19"/>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9" name="Google Shape;20819;p19"/>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0" name="Google Shape;20820;p19"/>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1" name="Google Shape;20821;p19"/>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2" name="Google Shape;20822;p19"/>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3" name="Google Shape;20823;p19"/>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4" name="Google Shape;20824;p19"/>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5" name="Google Shape;20825;p19"/>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6" name="Google Shape;20826;p19"/>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7" name="Google Shape;20827;p19"/>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8" name="Google Shape;20828;p19"/>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9" name="Google Shape;20829;p19"/>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0" name="Google Shape;20830;p19"/>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1" name="Google Shape;20831;p19"/>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2" name="Google Shape;20832;p19"/>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3" name="Google Shape;20833;p19"/>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4" name="Google Shape;20834;p19"/>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5" name="Google Shape;20835;p19"/>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6" name="Google Shape;20836;p19"/>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7" name="Google Shape;20837;p19"/>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8" name="Google Shape;20838;p19"/>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9" name="Google Shape;20839;p19"/>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0" name="Google Shape;20840;p19"/>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1" name="Google Shape;20841;p19"/>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2" name="Google Shape;20842;p19"/>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3" name="Google Shape;20843;p19"/>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4" name="Google Shape;20844;p19"/>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5" name="Google Shape;20845;p19"/>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6" name="Google Shape;20846;p19"/>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7" name="Google Shape;20847;p19"/>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8" name="Google Shape;20848;p19"/>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9" name="Google Shape;20849;p19"/>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0" name="Google Shape;20850;p19"/>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1" name="Google Shape;20851;p19"/>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2" name="Google Shape;20852;p19"/>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3" name="Google Shape;20853;p19"/>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4" name="Google Shape;20854;p19"/>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5" name="Google Shape;20855;p19"/>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6" name="Google Shape;20856;p19"/>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7" name="Google Shape;20857;p19"/>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8" name="Google Shape;20858;p19"/>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9" name="Google Shape;20859;p19"/>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0" name="Google Shape;20860;p19"/>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1" name="Google Shape;20861;p19"/>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2" name="Google Shape;20862;p19"/>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3" name="Google Shape;20863;p19"/>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4" name="Google Shape;20864;p19"/>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5" name="Google Shape;20865;p19"/>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6" name="Google Shape;20866;p19"/>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7" name="Google Shape;20867;p19"/>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8" name="Google Shape;20868;p19"/>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9" name="Google Shape;20869;p19"/>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0" name="Google Shape;20870;p19"/>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1" name="Google Shape;20871;p19"/>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2" name="Google Shape;20872;p19"/>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3" name="Google Shape;20873;p19"/>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4" name="Google Shape;20874;p19"/>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5" name="Google Shape;20875;p19"/>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6" name="Google Shape;20876;p19"/>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7" name="Google Shape;20877;p19"/>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8" name="Google Shape;20878;p19"/>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9" name="Google Shape;20879;p19"/>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0" name="Google Shape;20880;p19"/>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1" name="Google Shape;20881;p19"/>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2" name="Google Shape;20882;p19"/>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3" name="Google Shape;20883;p19"/>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4" name="Google Shape;20884;p19"/>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5" name="Google Shape;20885;p19"/>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6" name="Google Shape;20886;p19"/>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7" name="Google Shape;20887;p19"/>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8" name="Google Shape;20888;p19"/>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9" name="Google Shape;20889;p19"/>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0" name="Google Shape;20890;p19"/>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1" name="Google Shape;20891;p19"/>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2" name="Google Shape;20892;p19"/>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3" name="Google Shape;20893;p19"/>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4" name="Google Shape;20894;p19"/>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5" name="Google Shape;20895;p19"/>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6" name="Google Shape;20896;p19"/>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7" name="Google Shape;20897;p19"/>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8" name="Google Shape;20898;p19"/>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9" name="Google Shape;20899;p19"/>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0" name="Google Shape;20900;p19"/>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1" name="Google Shape;20901;p19"/>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2" name="Google Shape;20902;p19"/>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3" name="Google Shape;20903;p19"/>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4" name="Google Shape;20904;p19"/>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5" name="Google Shape;20905;p19"/>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6" name="Google Shape;20906;p19"/>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7" name="Google Shape;20907;p19"/>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8" name="Google Shape;20908;p19"/>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9" name="Google Shape;20909;p19"/>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0" name="Google Shape;20910;p19"/>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1" name="Google Shape;20911;p19"/>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2" name="Google Shape;20912;p19"/>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3" name="Google Shape;20913;p19"/>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4" name="Google Shape;20914;p19"/>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5" name="Google Shape;20915;p19"/>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6" name="Google Shape;20916;p19"/>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7" name="Google Shape;20917;p19"/>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8" name="Google Shape;20918;p19"/>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9" name="Google Shape;20919;p19"/>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0" name="Google Shape;20920;p19"/>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1" name="Google Shape;20921;p19"/>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2" name="Google Shape;20922;p19"/>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3" name="Google Shape;20923;p19"/>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4" name="Google Shape;20924;p19"/>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5" name="Google Shape;20925;p19"/>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6" name="Google Shape;20926;p19"/>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7" name="Google Shape;20927;p19"/>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8" name="Google Shape;20928;p19"/>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9" name="Google Shape;20929;p19"/>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0" name="Google Shape;20930;p19"/>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1" name="Google Shape;20931;p19"/>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2" name="Google Shape;20932;p19"/>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3" name="Google Shape;20933;p19"/>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4" name="Google Shape;20934;p19"/>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5" name="Google Shape;20935;p19"/>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6" name="Google Shape;20936;p19"/>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7" name="Google Shape;20937;p19"/>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8" name="Google Shape;20938;p19"/>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9" name="Google Shape;20939;p19"/>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0" name="Google Shape;20940;p19"/>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1" name="Google Shape;20941;p19"/>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2" name="Google Shape;20942;p19"/>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3" name="Google Shape;20943;p19"/>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4" name="Google Shape;20944;p19"/>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5" name="Google Shape;20945;p19"/>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6" name="Google Shape;20946;p19"/>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7" name="Google Shape;20947;p19"/>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8" name="Google Shape;20948;p19"/>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9" name="Google Shape;20949;p19"/>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0" name="Google Shape;20950;p19"/>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1" name="Google Shape;20951;p19"/>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2" name="Google Shape;20952;p19"/>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3" name="Google Shape;20953;p19"/>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4" name="Google Shape;20954;p19"/>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5" name="Google Shape;20955;p19"/>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6" name="Google Shape;20956;p19"/>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7" name="Google Shape;20957;p19"/>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8" name="Google Shape;20958;p19"/>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9" name="Google Shape;20959;p19"/>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0" name="Google Shape;20960;p19"/>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1" name="Google Shape;20961;p19"/>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2" name="Google Shape;20962;p19"/>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3" name="Google Shape;20963;p19"/>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4" name="Google Shape;20964;p19"/>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5" name="Google Shape;20965;p19"/>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6" name="Google Shape;20966;p19"/>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7" name="Google Shape;20967;p19"/>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8" name="Google Shape;20968;p19"/>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9" name="Google Shape;20969;p19"/>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0" name="Google Shape;20970;p19"/>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1" name="Google Shape;20971;p19"/>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2" name="Google Shape;20972;p19"/>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3" name="Google Shape;20973;p19"/>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4" name="Google Shape;20974;p19"/>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5" name="Google Shape;20975;p19"/>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6" name="Google Shape;20976;p19"/>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7" name="Google Shape;20977;p19"/>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8" name="Google Shape;20978;p19"/>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9" name="Google Shape;20979;p19"/>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0" name="Google Shape;20980;p19"/>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1" name="Google Shape;20981;p19"/>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2" name="Google Shape;20982;p19"/>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3" name="Google Shape;20983;p19"/>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4" name="Google Shape;20984;p19"/>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5" name="Google Shape;20985;p19"/>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6" name="Google Shape;20986;p19"/>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7" name="Google Shape;20987;p19"/>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8" name="Google Shape;20988;p19"/>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9" name="Google Shape;20989;p19"/>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0" name="Google Shape;20990;p19"/>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1" name="Google Shape;20991;p19"/>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2" name="Google Shape;20992;p19"/>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3" name="Google Shape;20993;p19"/>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4" name="Google Shape;20994;p19"/>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5" name="Google Shape;20995;p19"/>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6" name="Google Shape;20996;p19"/>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7" name="Google Shape;20997;p19"/>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8" name="Google Shape;20998;p19"/>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9" name="Google Shape;20999;p19"/>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0" name="Google Shape;21000;p19"/>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1" name="Google Shape;21001;p19"/>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2" name="Google Shape;21002;p19"/>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3" name="Google Shape;21003;p19"/>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4" name="Google Shape;21004;p19"/>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5" name="Google Shape;21005;p19"/>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6" name="Google Shape;21006;p19"/>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7" name="Google Shape;21007;p19"/>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8" name="Google Shape;21008;p19"/>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9" name="Google Shape;21009;p19"/>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0" name="Google Shape;21010;p19"/>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1" name="Google Shape;21011;p19"/>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2" name="Google Shape;21012;p19"/>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3" name="Google Shape;21013;p19"/>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4" name="Google Shape;21014;p19"/>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5" name="Google Shape;21015;p19"/>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6" name="Google Shape;21016;p19"/>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7" name="Google Shape;21017;p19"/>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8" name="Google Shape;21018;p19"/>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9" name="Google Shape;21019;p19"/>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0" name="Google Shape;21020;p19"/>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1" name="Google Shape;21021;p19"/>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2" name="Google Shape;21022;p19"/>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3" name="Google Shape;21023;p19"/>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4" name="Google Shape;21024;p19"/>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5" name="Google Shape;21025;p19"/>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6" name="Google Shape;21026;p19"/>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7" name="Google Shape;21027;p19"/>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8" name="Google Shape;21028;p19"/>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9" name="Google Shape;21029;p19"/>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0" name="Google Shape;21030;p19"/>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1" name="Google Shape;21031;p19"/>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2" name="Google Shape;21032;p19"/>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3" name="Google Shape;21033;p19"/>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4" name="Google Shape;21034;p19"/>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5" name="Google Shape;21035;p19"/>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6" name="Google Shape;21036;p19"/>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7" name="Google Shape;21037;p19"/>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8" name="Google Shape;21038;p19"/>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9" name="Google Shape;21039;p19"/>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0" name="Google Shape;21040;p19"/>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1" name="Google Shape;21041;p19"/>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2" name="Google Shape;21042;p19"/>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3" name="Google Shape;21043;p19"/>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4" name="Google Shape;21044;p19"/>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5" name="Google Shape;21045;p19"/>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6" name="Google Shape;21046;p19"/>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7" name="Google Shape;21047;p19"/>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8" name="Google Shape;21048;p19"/>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9" name="Google Shape;21049;p19"/>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0" name="Google Shape;21050;p19"/>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1" name="Google Shape;21051;p19"/>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2" name="Google Shape;21052;p19"/>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3" name="Google Shape;21053;p19"/>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4" name="Google Shape;21054;p19"/>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5" name="Google Shape;21055;p19"/>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6" name="Google Shape;21056;p19"/>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7" name="Google Shape;21057;p19"/>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8" name="Google Shape;21058;p19"/>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9" name="Google Shape;21059;p19"/>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0" name="Google Shape;21060;p19"/>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1" name="Google Shape;21061;p19"/>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2" name="Google Shape;21062;p19"/>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3" name="Google Shape;21063;p19"/>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4" name="Google Shape;21064;p19"/>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5" name="Google Shape;21065;p19"/>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6" name="Google Shape;21066;p19"/>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7" name="Google Shape;21067;p19"/>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8" name="Google Shape;21068;p19"/>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9" name="Google Shape;21069;p19"/>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0" name="Google Shape;21070;p19"/>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1" name="Google Shape;21071;p19"/>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2" name="Google Shape;21072;p19"/>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3" name="Google Shape;21073;p19"/>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4" name="Google Shape;21074;p19"/>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5" name="Google Shape;21075;p19"/>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6" name="Google Shape;21076;p19"/>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7" name="Google Shape;21077;p19"/>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8" name="Google Shape;21078;p19"/>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9" name="Google Shape;21079;p19"/>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0" name="Google Shape;21080;p19"/>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1" name="Google Shape;21081;p19"/>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2" name="Google Shape;21082;p19"/>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3" name="Google Shape;21083;p19"/>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4" name="Google Shape;21084;p19"/>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5" name="Google Shape;21085;p19"/>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6" name="Google Shape;21086;p19"/>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7" name="Google Shape;21087;p19"/>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8" name="Google Shape;21088;p19"/>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9" name="Google Shape;21089;p19"/>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0" name="Google Shape;21090;p19"/>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1" name="Google Shape;21091;p19"/>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2" name="Google Shape;21092;p19"/>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3" name="Google Shape;21093;p19"/>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4" name="Google Shape;21094;p19"/>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5" name="Google Shape;21095;p19"/>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6" name="Google Shape;21096;p19"/>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7" name="Google Shape;21097;p19"/>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8" name="Google Shape;21098;p19"/>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9" name="Google Shape;21099;p19"/>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0" name="Google Shape;21100;p19"/>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1" name="Google Shape;21101;p19"/>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2" name="Google Shape;21102;p19"/>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3" name="Google Shape;21103;p19"/>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4" name="Google Shape;21104;p19"/>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5" name="Google Shape;21105;p19"/>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6" name="Google Shape;21106;p19"/>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7" name="Google Shape;21107;p19"/>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8" name="Google Shape;21108;p19"/>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9" name="Google Shape;21109;p19"/>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0" name="Google Shape;21110;p19"/>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1" name="Google Shape;21111;p19"/>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2" name="Google Shape;21112;p19"/>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3" name="Google Shape;21113;p19"/>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4" name="Google Shape;21114;p19"/>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5" name="Google Shape;21115;p19"/>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6" name="Google Shape;21116;p19"/>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7" name="Google Shape;21117;p19"/>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8" name="Google Shape;21118;p19"/>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9" name="Google Shape;21119;p19"/>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0" name="Google Shape;21120;p19"/>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1" name="Google Shape;21121;p19"/>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2" name="Google Shape;21122;p19"/>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3" name="Google Shape;21123;p19"/>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4" name="Google Shape;21124;p19"/>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5" name="Google Shape;21125;p19"/>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6" name="Google Shape;21126;p19"/>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7" name="Google Shape;21127;p19"/>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8" name="Google Shape;21128;p19"/>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9" name="Google Shape;21129;p19"/>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0" name="Google Shape;21130;p19"/>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1" name="Google Shape;21131;p19"/>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2" name="Google Shape;21132;p19"/>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3" name="Google Shape;21133;p19"/>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4" name="Google Shape;21134;p19"/>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5" name="Google Shape;21135;p19"/>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6" name="Google Shape;21136;p19"/>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7" name="Google Shape;21137;p19"/>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8" name="Google Shape;21138;p19"/>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9" name="Google Shape;21139;p19"/>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0" name="Google Shape;21140;p19"/>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1" name="Google Shape;21141;p19"/>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2" name="Google Shape;21142;p19"/>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3" name="Google Shape;21143;p19"/>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4" name="Google Shape;21144;p19"/>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5" name="Google Shape;21145;p19"/>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6" name="Google Shape;21146;p19"/>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7" name="Google Shape;21147;p19"/>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8" name="Google Shape;21148;p19"/>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9" name="Google Shape;21149;p19"/>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0" name="Google Shape;21150;p19"/>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1" name="Google Shape;21151;p19"/>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2" name="Google Shape;21152;p19"/>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3" name="Google Shape;21153;p19"/>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4" name="Google Shape;21154;p19"/>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5" name="Google Shape;21155;p19"/>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6" name="Google Shape;21156;p19"/>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7" name="Google Shape;21157;p19"/>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8" name="Google Shape;21158;p19"/>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9" name="Google Shape;21159;p19"/>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0" name="Google Shape;21160;p19"/>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1" name="Google Shape;21161;p19"/>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2" name="Google Shape;21162;p19"/>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3" name="Google Shape;21163;p19"/>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4" name="Google Shape;21164;p19"/>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5" name="Google Shape;21165;p19"/>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6" name="Google Shape;21166;p19"/>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7" name="Google Shape;21167;p19"/>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8" name="Google Shape;21168;p19"/>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9" name="Google Shape;21169;p19"/>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0" name="Google Shape;21170;p19"/>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1" name="Google Shape;21171;p19"/>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2" name="Google Shape;21172;p19"/>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3" name="Google Shape;21173;p19"/>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4" name="Google Shape;21174;p19"/>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5" name="Google Shape;21175;p19"/>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6" name="Google Shape;21176;p19"/>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7" name="Google Shape;21177;p19"/>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8" name="Google Shape;21178;p19"/>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9" name="Google Shape;21179;p19"/>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0" name="Google Shape;21180;p19"/>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1" name="Google Shape;21181;p19"/>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2" name="Google Shape;21182;p19"/>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3" name="Google Shape;21183;p19"/>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4" name="Google Shape;21184;p19"/>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5" name="Google Shape;21185;p19"/>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6" name="Google Shape;21186;p19"/>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7" name="Google Shape;21187;p19"/>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8" name="Google Shape;21188;p19"/>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9" name="Google Shape;21189;p19"/>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0" name="Google Shape;21190;p19"/>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1" name="Google Shape;21191;p19"/>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2" name="Google Shape;21192;p19"/>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3" name="Google Shape;21193;p19"/>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4" name="Google Shape;21194;p19"/>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5" name="Google Shape;21195;p19"/>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6" name="Google Shape;21196;p19"/>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7" name="Google Shape;21197;p19"/>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8" name="Google Shape;21198;p19"/>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9" name="Google Shape;21199;p19"/>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0" name="Google Shape;21200;p19"/>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1" name="Google Shape;21201;p19"/>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2" name="Google Shape;21202;p19"/>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3" name="Google Shape;21203;p19"/>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4" name="Google Shape;21204;p19"/>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5" name="Google Shape;21205;p19"/>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6" name="Google Shape;21206;p19"/>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7" name="Google Shape;21207;p19"/>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8" name="Google Shape;21208;p19"/>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9" name="Google Shape;21209;p19"/>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0" name="Google Shape;21210;p19"/>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1" name="Google Shape;21211;p19"/>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2" name="Google Shape;21212;p19"/>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3" name="Google Shape;21213;p19"/>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4" name="Google Shape;21214;p19"/>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5" name="Google Shape;21215;p19"/>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6" name="Google Shape;21216;p19"/>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7" name="Google Shape;21217;p19"/>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8" name="Google Shape;21218;p19"/>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9" name="Google Shape;21219;p19"/>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0" name="Google Shape;21220;p19"/>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1" name="Google Shape;21221;p19"/>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2" name="Google Shape;21222;p19"/>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3" name="Google Shape;21223;p19"/>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4" name="Google Shape;21224;p19"/>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5" name="Google Shape;21225;p19"/>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6" name="Google Shape;21226;p19"/>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7" name="Google Shape;21227;p19"/>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8" name="Google Shape;21228;p19"/>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9" name="Google Shape;21229;p19"/>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0" name="Google Shape;21230;p19"/>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1" name="Google Shape;21231;p19"/>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2" name="Google Shape;21232;p19"/>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3" name="Google Shape;21233;p19"/>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4" name="Google Shape;21234;p19"/>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5" name="Google Shape;21235;p19"/>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6" name="Google Shape;21236;p19"/>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7" name="Google Shape;21237;p19"/>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8" name="Google Shape;21238;p19"/>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9" name="Google Shape;21239;p19"/>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0" name="Google Shape;21240;p19"/>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1" name="Google Shape;21241;p19"/>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2" name="Google Shape;21242;p19"/>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3" name="Google Shape;21243;p19"/>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4" name="Google Shape;21244;p19"/>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5" name="Google Shape;21245;p19"/>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6" name="Google Shape;21246;p19"/>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7" name="Google Shape;21247;p19"/>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8" name="Google Shape;21248;p19"/>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9" name="Google Shape;21249;p19"/>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0" name="Google Shape;21250;p19"/>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1" name="Google Shape;21251;p19"/>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2" name="Google Shape;21252;p19"/>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3" name="Google Shape;21253;p19"/>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4" name="Google Shape;21254;p19"/>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5" name="Google Shape;21255;p19"/>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6" name="Google Shape;21256;p19"/>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7" name="Google Shape;21257;p19"/>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8" name="Google Shape;21258;p19"/>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9" name="Google Shape;21259;p19"/>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0" name="Google Shape;21260;p19"/>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1" name="Google Shape;21261;p19"/>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2" name="Google Shape;21262;p19"/>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3" name="Google Shape;21263;p19"/>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4" name="Google Shape;21264;p19"/>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5" name="Google Shape;21265;p19"/>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6" name="Google Shape;21266;p19"/>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7" name="Google Shape;21267;p19"/>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8" name="Google Shape;21268;p19"/>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9" name="Google Shape;21269;p19"/>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0" name="Google Shape;21270;p19"/>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1" name="Google Shape;21271;p19"/>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2" name="Google Shape;21272;p19"/>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3" name="Google Shape;21273;p19"/>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4" name="Google Shape;21274;p19"/>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5" name="Google Shape;21275;p19"/>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6" name="Google Shape;21276;p19"/>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7" name="Google Shape;21277;p19"/>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8" name="Google Shape;21278;p19"/>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9" name="Google Shape;21279;p19"/>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0" name="Google Shape;21280;p19"/>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1" name="Google Shape;21281;p19"/>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2" name="Google Shape;21282;p19"/>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3" name="Google Shape;21283;p19"/>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4" name="Google Shape;21284;p19"/>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5" name="Google Shape;21285;p19"/>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6" name="Google Shape;21286;p19"/>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7" name="Google Shape;21287;p19"/>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8" name="Google Shape;21288;p19"/>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9" name="Google Shape;21289;p19"/>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0" name="Google Shape;21290;p19"/>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1" name="Google Shape;21291;p19"/>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2" name="Google Shape;21292;p19"/>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3" name="Google Shape;21293;p19"/>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4" name="Google Shape;21294;p19"/>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5" name="Google Shape;21295;p19"/>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6" name="Google Shape;21296;p19"/>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7" name="Google Shape;21297;p19"/>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8" name="Google Shape;21298;p19"/>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9" name="Google Shape;21299;p19"/>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0" name="Google Shape;21300;p19"/>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1" name="Google Shape;21301;p19"/>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2" name="Google Shape;21302;p19"/>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3" name="Google Shape;21303;p19"/>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4" name="Google Shape;21304;p19"/>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5" name="Google Shape;21305;p19"/>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6" name="Google Shape;21306;p19"/>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7" name="Google Shape;21307;p19"/>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8" name="Google Shape;21308;p19"/>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9" name="Google Shape;21309;p19"/>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0" name="Google Shape;21310;p19"/>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1" name="Google Shape;21311;p19"/>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2" name="Google Shape;21312;p19"/>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3" name="Google Shape;21313;p19"/>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4" name="Google Shape;21314;p19"/>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5" name="Google Shape;21315;p19"/>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6" name="Google Shape;21316;p19"/>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7" name="Google Shape;21317;p19"/>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8" name="Google Shape;21318;p19"/>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9" name="Google Shape;21319;p19"/>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0" name="Google Shape;21320;p19"/>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1" name="Google Shape;21321;p19"/>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2" name="Google Shape;21322;p19"/>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3" name="Google Shape;21323;p19"/>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4" name="Google Shape;21324;p19"/>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5" name="Google Shape;21325;p19"/>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6" name="Google Shape;21326;p19"/>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7" name="Google Shape;21327;p19"/>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8" name="Google Shape;21328;p19"/>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9" name="Google Shape;21329;p19"/>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0" name="Google Shape;21330;p19"/>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1" name="Google Shape;21331;p19"/>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2" name="Google Shape;21332;p19"/>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3" name="Google Shape;21333;p19"/>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4" name="Google Shape;21334;p19"/>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5" name="Google Shape;21335;p19"/>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6" name="Google Shape;21336;p19"/>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7" name="Google Shape;21337;p19"/>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8" name="Google Shape;21338;p19"/>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9" name="Google Shape;21339;p19"/>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0" name="Google Shape;21340;p19"/>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1" name="Google Shape;21341;p19"/>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2" name="Google Shape;21342;p19"/>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3" name="Google Shape;21343;p19"/>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4" name="Google Shape;21344;p19"/>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5" name="Google Shape;21345;p19"/>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6" name="Google Shape;21346;p19"/>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7" name="Google Shape;21347;p19"/>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8" name="Google Shape;21348;p19"/>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9" name="Google Shape;21349;p19"/>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0" name="Google Shape;21350;p19"/>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1" name="Google Shape;21351;p19"/>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2" name="Google Shape;21352;p19"/>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3" name="Google Shape;21353;p19"/>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4" name="Google Shape;21354;p19"/>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5" name="Google Shape;21355;p19"/>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6" name="Google Shape;21356;p19"/>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7" name="Google Shape;21357;p19"/>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8" name="Google Shape;21358;p19"/>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9" name="Google Shape;21359;p19"/>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0" name="Google Shape;21360;p19"/>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1" name="Google Shape;21361;p19"/>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2" name="Google Shape;21362;p19"/>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3" name="Google Shape;21363;p19"/>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4" name="Google Shape;21364;p19"/>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5" name="Google Shape;21365;p19"/>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6" name="Google Shape;21366;p19"/>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7" name="Google Shape;21367;p19"/>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8" name="Google Shape;21368;p19"/>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9" name="Google Shape;21369;p19"/>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0" name="Google Shape;21370;p19"/>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1" name="Google Shape;21371;p19"/>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2" name="Google Shape;21372;p19"/>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3" name="Google Shape;21373;p19"/>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4" name="Google Shape;21374;p19"/>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5" name="Google Shape;21375;p19"/>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6" name="Google Shape;21376;p19"/>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7" name="Google Shape;21377;p19"/>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8" name="Google Shape;21378;p19"/>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9" name="Google Shape;21379;p19"/>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0" name="Google Shape;21380;p19"/>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1" name="Google Shape;21381;p19"/>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2" name="Google Shape;21382;p19"/>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3" name="Google Shape;21383;p19"/>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4" name="Google Shape;21384;p19"/>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5" name="Google Shape;21385;p19"/>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6" name="Google Shape;21386;p19"/>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7" name="Google Shape;21387;p19"/>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8" name="Google Shape;21388;p19"/>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9" name="Google Shape;21389;p19"/>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0" name="Google Shape;21390;p19"/>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1" name="Google Shape;21391;p19"/>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2" name="Google Shape;21392;p19"/>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3" name="Google Shape;21393;p19"/>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4" name="Google Shape;21394;p19"/>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5" name="Google Shape;21395;p19"/>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6" name="Google Shape;21396;p19"/>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7" name="Google Shape;21397;p19"/>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8" name="Google Shape;21398;p19"/>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9" name="Google Shape;21399;p19"/>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0" name="Google Shape;21400;p19"/>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1" name="Google Shape;21401;p19"/>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2" name="Google Shape;21402;p19"/>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3" name="Google Shape;21403;p19"/>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4" name="Google Shape;21404;p19"/>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5" name="Google Shape;21405;p19"/>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6" name="Google Shape;21406;p19"/>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7" name="Google Shape;21407;p19"/>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8" name="Google Shape;21408;p19"/>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9" name="Google Shape;21409;p19"/>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0" name="Google Shape;21410;p19"/>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1" name="Google Shape;21411;p19"/>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2" name="Google Shape;21412;p19"/>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3" name="Google Shape;21413;p19"/>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4" name="Google Shape;21414;p19"/>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5" name="Google Shape;21415;p19"/>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6" name="Google Shape;21416;p19"/>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7" name="Google Shape;21417;p19"/>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8" name="Google Shape;21418;p19"/>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9" name="Google Shape;21419;p19"/>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0" name="Google Shape;21420;p19"/>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1" name="Google Shape;21421;p19"/>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2" name="Google Shape;21422;p19"/>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3" name="Google Shape;21423;p19"/>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4" name="Google Shape;21424;p19"/>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5" name="Google Shape;21425;p19"/>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6" name="Google Shape;21426;p19"/>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7" name="Google Shape;21427;p19"/>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8" name="Google Shape;21428;p19"/>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9" name="Google Shape;21429;p19"/>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0" name="Google Shape;21430;p19"/>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1" name="Google Shape;21431;p19"/>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2" name="Google Shape;21432;p19"/>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3" name="Google Shape;21433;p19"/>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4" name="Google Shape;21434;p19"/>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5" name="Google Shape;21435;p19"/>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6" name="Google Shape;21436;p19"/>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7" name="Google Shape;21437;p19"/>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8" name="Google Shape;21438;p19"/>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9" name="Google Shape;21439;p19"/>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0" name="Google Shape;21440;p19"/>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1" name="Google Shape;21441;p19"/>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2" name="Google Shape;21442;p19"/>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3" name="Google Shape;21443;p19"/>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4" name="Google Shape;21444;p19"/>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5" name="Google Shape;21445;p19"/>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6" name="Google Shape;21446;p19"/>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7" name="Google Shape;21447;p19"/>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8" name="Google Shape;21448;p19"/>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9" name="Google Shape;21449;p19"/>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0" name="Google Shape;21450;p19"/>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1" name="Google Shape;21451;p19"/>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2" name="Google Shape;21452;p19"/>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3" name="Google Shape;21453;p19"/>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4" name="Google Shape;21454;p19"/>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5" name="Google Shape;21455;p19"/>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6" name="Google Shape;21456;p19"/>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7" name="Google Shape;21457;p19"/>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8" name="Google Shape;21458;p19"/>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9" name="Google Shape;21459;p19"/>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0" name="Google Shape;21460;p19"/>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1" name="Google Shape;21461;p19"/>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2" name="Google Shape;21462;p19"/>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3" name="Google Shape;21463;p19"/>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4" name="Google Shape;21464;p19"/>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5" name="Google Shape;21465;p19"/>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6" name="Google Shape;21466;p19"/>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7" name="Google Shape;21467;p19"/>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8" name="Google Shape;21468;p19"/>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9" name="Google Shape;21469;p19"/>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0" name="Google Shape;21470;p19"/>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1" name="Google Shape;21471;p19"/>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2" name="Google Shape;21472;p19"/>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3" name="Google Shape;21473;p19"/>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4" name="Google Shape;21474;p19"/>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5" name="Google Shape;21475;p19"/>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6" name="Google Shape;21476;p19"/>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7" name="Google Shape;21477;p19"/>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8" name="Google Shape;21478;p19"/>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9" name="Google Shape;21479;p19"/>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0" name="Google Shape;21480;p19"/>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1" name="Google Shape;21481;p19"/>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2" name="Google Shape;21482;p19"/>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3" name="Google Shape;21483;p19"/>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484" name="Google Shape;21484;p19"/>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485" name="Google Shape;21485;p19"/>
          <p:cNvGrpSpPr/>
          <p:nvPr/>
        </p:nvGrpSpPr>
        <p:grpSpPr>
          <a:xfrm>
            <a:off x="625125" y="196486"/>
            <a:ext cx="11133344" cy="6246836"/>
            <a:chOff x="238400" y="851425"/>
            <a:chExt cx="7143475" cy="4008150"/>
          </a:xfrm>
        </p:grpSpPr>
        <p:sp>
          <p:nvSpPr>
            <p:cNvPr id="21486" name="Google Shape;21486;p19"/>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7" name="Google Shape;21487;p19"/>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8" name="Google Shape;21488;p19"/>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9" name="Google Shape;21489;p19"/>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0" name="Google Shape;21490;p19"/>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1" name="Google Shape;21491;p19"/>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2" name="Google Shape;21492;p19"/>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3" name="Google Shape;21493;p19"/>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4" name="Google Shape;21494;p19"/>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5" name="Google Shape;21495;p19"/>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6" name="Google Shape;21496;p19"/>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7" name="Google Shape;21497;p19"/>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8" name="Google Shape;21498;p19"/>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9" name="Google Shape;21499;p19"/>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0" name="Google Shape;21500;p19"/>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1" name="Google Shape;21501;p19"/>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2" name="Google Shape;21502;p19"/>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3" name="Google Shape;21503;p19"/>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4" name="Google Shape;21504;p19"/>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5" name="Google Shape;21505;p19"/>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6" name="Google Shape;21506;p19"/>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7" name="Google Shape;21507;p19"/>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8" name="Google Shape;21508;p19"/>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9" name="Google Shape;21509;p19"/>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0" name="Google Shape;21510;p19"/>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1" name="Google Shape;21511;p19"/>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2" name="Google Shape;21512;p19"/>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3" name="Google Shape;21513;p19"/>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4" name="Google Shape;21514;p19"/>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5" name="Google Shape;21515;p19"/>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6" name="Google Shape;21516;p19"/>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7" name="Google Shape;21517;p19"/>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8" name="Google Shape;21518;p19"/>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9" name="Google Shape;21519;p19"/>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0" name="Google Shape;21520;p19"/>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1" name="Google Shape;21521;p19"/>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2" name="Google Shape;21522;p19"/>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3" name="Google Shape;21523;p19"/>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4" name="Google Shape;21524;p19"/>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5" name="Google Shape;21525;p19"/>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6" name="Google Shape;21526;p19"/>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7" name="Google Shape;21527;p19"/>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8" name="Google Shape;21528;p19"/>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9" name="Google Shape;21529;p19"/>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0" name="Google Shape;21530;p19"/>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1" name="Google Shape;21531;p19"/>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2" name="Google Shape;21532;p19"/>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3" name="Google Shape;21533;p19"/>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4" name="Google Shape;21534;p19"/>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5" name="Google Shape;21535;p19"/>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6" name="Google Shape;21536;p19"/>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7" name="Google Shape;21537;p19"/>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8" name="Google Shape;21538;p19"/>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9" name="Google Shape;21539;p19"/>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0" name="Google Shape;21540;p19"/>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1" name="Google Shape;21541;p19"/>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2" name="Google Shape;21542;p19"/>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3" name="Google Shape;21543;p19"/>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4" name="Google Shape;21544;p19"/>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5" name="Google Shape;21545;p19"/>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6" name="Google Shape;21546;p19"/>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7" name="Google Shape;21547;p19"/>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8" name="Google Shape;21548;p19"/>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9" name="Google Shape;21549;p19"/>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0" name="Google Shape;21550;p19"/>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1" name="Google Shape;21551;p19"/>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2" name="Google Shape;21552;p19"/>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3" name="Google Shape;21553;p19"/>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4" name="Google Shape;21554;p19"/>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5" name="Google Shape;21555;p19"/>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6" name="Google Shape;21556;p19"/>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7" name="Google Shape;21557;p19"/>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8" name="Google Shape;21558;p19"/>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9" name="Google Shape;21559;p19"/>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0" name="Google Shape;21560;p19"/>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1" name="Google Shape;21561;p19"/>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2" name="Google Shape;21562;p19"/>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3" name="Google Shape;21563;p19"/>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4" name="Google Shape;21564;p19"/>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5" name="Google Shape;21565;p19"/>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6" name="Google Shape;21566;p19"/>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7" name="Google Shape;21567;p19"/>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8" name="Google Shape;21568;p19"/>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9" name="Google Shape;21569;p19"/>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0" name="Google Shape;21570;p19"/>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1" name="Google Shape;21571;p19"/>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2" name="Google Shape;21572;p19"/>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3" name="Google Shape;21573;p19"/>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4" name="Google Shape;21574;p19"/>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5" name="Google Shape;21575;p19"/>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6" name="Google Shape;21576;p19"/>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7" name="Google Shape;21577;p19"/>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8" name="Google Shape;21578;p19"/>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9" name="Google Shape;21579;p19"/>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0" name="Google Shape;21580;p19"/>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1" name="Google Shape;21581;p19"/>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2" name="Google Shape;21582;p19"/>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3" name="Google Shape;21583;p19"/>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4" name="Google Shape;21584;p19"/>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5" name="Google Shape;21585;p19"/>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6" name="Google Shape;21586;p19"/>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7" name="Google Shape;21587;p19"/>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8" name="Google Shape;21588;p19"/>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9" name="Google Shape;21589;p19"/>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0" name="Google Shape;21590;p19"/>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1" name="Google Shape;21591;p19"/>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2" name="Google Shape;21592;p19"/>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3" name="Google Shape;21593;p19"/>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4" name="Google Shape;21594;p19"/>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5" name="Google Shape;21595;p19"/>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6" name="Google Shape;21596;p19"/>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7" name="Google Shape;21597;p19"/>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8" name="Google Shape;21598;p19"/>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9" name="Google Shape;21599;p19"/>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0" name="Google Shape;21600;p19"/>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1" name="Google Shape;21601;p19"/>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2" name="Google Shape;21602;p19"/>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3" name="Google Shape;21603;p19"/>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4" name="Google Shape;21604;p19"/>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5" name="Google Shape;21605;p19"/>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6" name="Google Shape;21606;p19"/>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7" name="Google Shape;21607;p19"/>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8" name="Google Shape;21608;p19"/>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9" name="Google Shape;21609;p19"/>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0" name="Google Shape;21610;p19"/>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1" name="Google Shape;21611;p19"/>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2" name="Google Shape;21612;p19"/>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3" name="Google Shape;21613;p19"/>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4" name="Google Shape;21614;p19"/>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5" name="Google Shape;21615;p19"/>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6" name="Google Shape;21616;p19"/>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7" name="Google Shape;21617;p19"/>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8" name="Google Shape;21618;p19"/>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9" name="Google Shape;21619;p19"/>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0" name="Google Shape;21620;p19"/>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1" name="Google Shape;21621;p19"/>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2" name="Google Shape;21622;p19"/>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3" name="Google Shape;21623;p19"/>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4" name="Google Shape;21624;p19"/>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5" name="Google Shape;21625;p19"/>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6" name="Google Shape;21626;p19"/>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7" name="Google Shape;21627;p19"/>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8" name="Google Shape;21628;p19"/>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9" name="Google Shape;21629;p19"/>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0" name="Google Shape;21630;p19"/>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1" name="Google Shape;21631;p19"/>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2" name="Google Shape;21632;p19"/>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3" name="Google Shape;21633;p19"/>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4" name="Google Shape;21634;p19"/>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5" name="Google Shape;21635;p19"/>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6" name="Google Shape;21636;p19"/>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7" name="Google Shape;21637;p19"/>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8" name="Google Shape;21638;p19"/>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9" name="Google Shape;21639;p19"/>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0" name="Google Shape;21640;p19"/>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1" name="Google Shape;21641;p19"/>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2" name="Google Shape;21642;p19"/>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3" name="Google Shape;21643;p19"/>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4" name="Google Shape;21644;p19"/>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5" name="Google Shape;21645;p19"/>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6" name="Google Shape;21646;p19"/>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7" name="Google Shape;21647;p19"/>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8" name="Google Shape;21648;p19"/>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9" name="Google Shape;21649;p19"/>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0" name="Google Shape;21650;p19"/>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1" name="Google Shape;21651;p19"/>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2" name="Google Shape;21652;p19"/>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3" name="Google Shape;21653;p19"/>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4" name="Google Shape;21654;p19"/>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5" name="Google Shape;21655;p19"/>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6" name="Google Shape;21656;p19"/>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7" name="Google Shape;21657;p19"/>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8" name="Google Shape;21658;p19"/>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9" name="Google Shape;21659;p19"/>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0" name="Google Shape;21660;p19"/>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1" name="Google Shape;21661;p19"/>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2" name="Google Shape;21662;p19"/>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3" name="Google Shape;21663;p19"/>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4" name="Google Shape;21664;p19"/>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5" name="Google Shape;21665;p19"/>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6" name="Google Shape;21666;p19"/>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7" name="Google Shape;21667;p19"/>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8" name="Google Shape;21668;p19"/>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9" name="Google Shape;21669;p19"/>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0" name="Google Shape;21670;p19"/>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1" name="Google Shape;21671;p19"/>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2" name="Google Shape;21672;p19"/>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3" name="Google Shape;21673;p19"/>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4" name="Google Shape;21674;p19"/>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5" name="Google Shape;21675;p19"/>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6" name="Google Shape;21676;p19"/>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7" name="Google Shape;21677;p19"/>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8" name="Google Shape;21678;p19"/>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9" name="Google Shape;21679;p19"/>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0" name="Google Shape;21680;p19"/>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1" name="Google Shape;21681;p19"/>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2" name="Google Shape;21682;p19"/>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3" name="Google Shape;21683;p19"/>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4" name="Google Shape;21684;p19"/>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5" name="Google Shape;21685;p19"/>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6" name="Google Shape;21686;p19"/>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7" name="Google Shape;21687;p19"/>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8" name="Google Shape;21688;p19"/>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9" name="Google Shape;21689;p19"/>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0" name="Google Shape;21690;p19"/>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1" name="Google Shape;21691;p19"/>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2" name="Google Shape;21692;p19"/>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3" name="Google Shape;21693;p19"/>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4" name="Google Shape;21694;p19"/>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5" name="Google Shape;21695;p19"/>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6" name="Google Shape;21696;p19"/>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7" name="Google Shape;21697;p19"/>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8" name="Google Shape;21698;p19"/>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9" name="Google Shape;21699;p19"/>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0" name="Google Shape;21700;p19"/>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1" name="Google Shape;21701;p19"/>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2" name="Google Shape;21702;p19"/>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3" name="Google Shape;21703;p19"/>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4" name="Google Shape;21704;p19"/>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5" name="Google Shape;21705;p19"/>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6" name="Google Shape;21706;p19"/>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7" name="Google Shape;21707;p19"/>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8" name="Google Shape;21708;p19"/>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9" name="Google Shape;21709;p19"/>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0" name="Google Shape;21710;p19"/>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1" name="Google Shape;21711;p19"/>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2" name="Google Shape;21712;p19"/>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3" name="Google Shape;21713;p19"/>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4" name="Google Shape;21714;p19"/>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5" name="Google Shape;21715;p19"/>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6" name="Google Shape;21716;p19"/>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7" name="Google Shape;21717;p19"/>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8" name="Google Shape;21718;p19"/>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9" name="Google Shape;21719;p19"/>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0" name="Google Shape;21720;p19"/>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1" name="Google Shape;21721;p19"/>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2" name="Google Shape;21722;p19"/>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3" name="Google Shape;21723;p19"/>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4" name="Google Shape;21724;p19"/>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5" name="Google Shape;21725;p19"/>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6" name="Google Shape;21726;p19"/>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7" name="Google Shape;21727;p19"/>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8" name="Google Shape;21728;p19"/>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9" name="Google Shape;21729;p19"/>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0" name="Google Shape;21730;p19"/>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1" name="Google Shape;21731;p19"/>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2" name="Google Shape;21732;p19"/>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3" name="Google Shape;21733;p19"/>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4" name="Google Shape;21734;p19"/>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5" name="Google Shape;21735;p19"/>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6" name="Google Shape;21736;p19"/>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7" name="Google Shape;21737;p19"/>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8" name="Google Shape;21738;p19"/>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9" name="Google Shape;21739;p19"/>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0" name="Google Shape;21740;p19"/>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1" name="Google Shape;21741;p19"/>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2" name="Google Shape;21742;p19"/>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3" name="Google Shape;21743;p19"/>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4" name="Google Shape;21744;p19"/>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5" name="Google Shape;21745;p19"/>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6" name="Google Shape;21746;p19"/>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7" name="Google Shape;21747;p19"/>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8" name="Google Shape;21748;p19"/>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9" name="Google Shape;21749;p19"/>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0" name="Google Shape;21750;p19"/>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1" name="Google Shape;21751;p19"/>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2" name="Google Shape;21752;p19"/>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3" name="Google Shape;21753;p19"/>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4" name="Google Shape;21754;p19"/>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5" name="Google Shape;21755;p19"/>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6" name="Google Shape;21756;p19"/>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7" name="Google Shape;21757;p19"/>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8" name="Google Shape;21758;p19"/>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9" name="Google Shape;21759;p19"/>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0" name="Google Shape;21760;p19"/>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1" name="Google Shape;21761;p19"/>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2" name="Google Shape;21762;p19"/>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3" name="Google Shape;21763;p19"/>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4" name="Google Shape;21764;p19"/>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5" name="Google Shape;21765;p19"/>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6" name="Google Shape;21766;p19"/>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7" name="Google Shape;21767;p19"/>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8" name="Google Shape;21768;p19"/>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9" name="Google Shape;21769;p19"/>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0" name="Google Shape;21770;p19"/>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1" name="Google Shape;21771;p19"/>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2" name="Google Shape;21772;p19"/>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3" name="Google Shape;21773;p19"/>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4" name="Google Shape;21774;p19"/>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5" name="Google Shape;21775;p19"/>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6" name="Google Shape;21776;p19"/>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7" name="Google Shape;21777;p19"/>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8" name="Google Shape;21778;p19"/>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9" name="Google Shape;21779;p19"/>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0" name="Google Shape;21780;p19"/>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1" name="Google Shape;21781;p19"/>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2" name="Google Shape;21782;p19"/>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3" name="Google Shape;21783;p19"/>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4" name="Google Shape;21784;p19"/>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5" name="Google Shape;21785;p19"/>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6" name="Google Shape;21786;p19"/>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7" name="Google Shape;21787;p19"/>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8" name="Google Shape;21788;p19"/>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9" name="Google Shape;21789;p19"/>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0" name="Google Shape;21790;p19"/>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1" name="Google Shape;21791;p19"/>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2" name="Google Shape;21792;p19"/>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3" name="Google Shape;21793;p19"/>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4" name="Google Shape;21794;p19"/>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5" name="Google Shape;21795;p19"/>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6" name="Google Shape;21796;p19"/>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7" name="Google Shape;21797;p19"/>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8" name="Google Shape;21798;p19"/>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9" name="Google Shape;21799;p19"/>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0" name="Google Shape;21800;p19"/>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1" name="Google Shape;21801;p19"/>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2" name="Google Shape;21802;p19"/>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3" name="Google Shape;21803;p19"/>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4" name="Google Shape;21804;p19"/>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5" name="Google Shape;21805;p19"/>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6" name="Google Shape;21806;p19"/>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7" name="Google Shape;21807;p19"/>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8" name="Google Shape;21808;p19"/>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9" name="Google Shape;21809;p19"/>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0" name="Google Shape;21810;p19"/>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1" name="Google Shape;21811;p19"/>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2" name="Google Shape;21812;p19"/>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3" name="Google Shape;21813;p19"/>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4" name="Google Shape;21814;p19"/>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5" name="Google Shape;21815;p19"/>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6" name="Google Shape;21816;p19"/>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7" name="Google Shape;21817;p19"/>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8" name="Google Shape;21818;p19"/>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9" name="Google Shape;21819;p19"/>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0" name="Google Shape;21820;p19"/>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1" name="Google Shape;21821;p19"/>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2" name="Google Shape;21822;p19"/>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3" name="Google Shape;21823;p19"/>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4" name="Google Shape;21824;p19"/>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5" name="Google Shape;21825;p19"/>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6" name="Google Shape;21826;p19"/>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7" name="Google Shape;21827;p19"/>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8" name="Google Shape;21828;p19"/>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9" name="Google Shape;21829;p19"/>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0" name="Google Shape;21830;p19"/>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1" name="Google Shape;21831;p19"/>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2" name="Google Shape;21832;p19"/>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3" name="Google Shape;21833;p19"/>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4" name="Google Shape;21834;p19"/>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5" name="Google Shape;21835;p19"/>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6" name="Google Shape;21836;p19"/>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7" name="Google Shape;21837;p19"/>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8" name="Google Shape;21838;p19"/>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9" name="Google Shape;21839;p19"/>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0" name="Google Shape;21840;p19"/>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1" name="Google Shape;21841;p19"/>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2" name="Google Shape;21842;p19"/>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3" name="Google Shape;21843;p19"/>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4" name="Google Shape;21844;p19"/>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5" name="Google Shape;21845;p19"/>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6" name="Google Shape;21846;p19"/>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7" name="Google Shape;21847;p19"/>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8" name="Google Shape;21848;p19"/>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9" name="Google Shape;21849;p19"/>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0" name="Google Shape;21850;p19"/>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1" name="Google Shape;21851;p19"/>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2" name="Google Shape;21852;p19"/>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3" name="Google Shape;21853;p19"/>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4" name="Google Shape;21854;p19"/>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5" name="Google Shape;21855;p19"/>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6" name="Google Shape;21856;p19"/>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7" name="Google Shape;21857;p19"/>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8" name="Google Shape;21858;p19"/>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9" name="Google Shape;21859;p19"/>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0" name="Google Shape;21860;p19"/>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1" name="Google Shape;21861;p19"/>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2" name="Google Shape;21862;p19"/>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3" name="Google Shape;21863;p19"/>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4" name="Google Shape;21864;p19"/>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5" name="Google Shape;21865;p19"/>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6" name="Google Shape;21866;p19"/>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7" name="Google Shape;21867;p19"/>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8" name="Google Shape;21868;p19"/>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9" name="Google Shape;21869;p19"/>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0" name="Google Shape;21870;p19"/>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1" name="Google Shape;21871;p19"/>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2" name="Google Shape;21872;p19"/>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3" name="Google Shape;21873;p19"/>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4" name="Google Shape;21874;p19"/>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5" name="Google Shape;21875;p19"/>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6" name="Google Shape;21876;p19"/>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7" name="Google Shape;21877;p19"/>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8" name="Google Shape;21878;p19"/>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9" name="Google Shape;21879;p19"/>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0" name="Google Shape;21880;p19"/>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1" name="Google Shape;21881;p19"/>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2" name="Google Shape;21882;p19"/>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3" name="Google Shape;21883;p19"/>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4" name="Google Shape;21884;p19"/>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5" name="Google Shape;21885;p19"/>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6" name="Google Shape;21886;p19"/>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7" name="Google Shape;21887;p19"/>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8" name="Google Shape;21888;p19"/>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9" name="Google Shape;21889;p19"/>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0" name="Google Shape;21890;p19"/>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1" name="Google Shape;21891;p19"/>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2" name="Google Shape;21892;p19"/>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3" name="Google Shape;21893;p19"/>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4" name="Google Shape;21894;p19"/>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5" name="Google Shape;21895;p19"/>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6" name="Google Shape;21896;p19"/>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7" name="Google Shape;21897;p19"/>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8" name="Google Shape;21898;p19"/>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9" name="Google Shape;21899;p19"/>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0" name="Google Shape;21900;p19"/>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1" name="Google Shape;21901;p19"/>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2" name="Google Shape;21902;p19"/>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3" name="Google Shape;21903;p19"/>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4" name="Google Shape;21904;p19"/>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5" name="Google Shape;21905;p19"/>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6" name="Google Shape;21906;p19"/>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7" name="Google Shape;21907;p19"/>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8" name="Google Shape;21908;p19"/>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9" name="Google Shape;21909;p19"/>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0" name="Google Shape;21910;p19"/>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1" name="Google Shape;21911;p19"/>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2" name="Google Shape;21912;p19"/>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3" name="Google Shape;21913;p19"/>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4" name="Google Shape;21914;p19"/>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5" name="Google Shape;21915;p19"/>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6" name="Google Shape;21916;p19"/>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7" name="Google Shape;21917;p19"/>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8" name="Google Shape;21918;p19"/>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9" name="Google Shape;21919;p19"/>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0" name="Google Shape;21920;p19"/>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1" name="Google Shape;21921;p19"/>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2" name="Google Shape;21922;p19"/>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3" name="Google Shape;21923;p19"/>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4" name="Google Shape;21924;p19"/>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5" name="Google Shape;21925;p19"/>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6" name="Google Shape;21926;p19"/>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7" name="Google Shape;21927;p19"/>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8" name="Google Shape;21928;p19"/>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9" name="Google Shape;21929;p19"/>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0" name="Google Shape;21930;p19"/>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1" name="Google Shape;21931;p19"/>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2" name="Google Shape;21932;p19"/>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3" name="Google Shape;21933;p19"/>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4" name="Google Shape;21934;p19"/>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5" name="Google Shape;21935;p19"/>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6" name="Google Shape;21936;p19"/>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7" name="Google Shape;21937;p19"/>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8" name="Google Shape;21938;p19"/>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9" name="Google Shape;21939;p19"/>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0" name="Google Shape;21940;p19"/>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1" name="Google Shape;21941;p19"/>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2" name="Google Shape;21942;p19"/>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3" name="Google Shape;21943;p19"/>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4" name="Google Shape;21944;p19"/>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5" name="Google Shape;21945;p19"/>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6" name="Google Shape;21946;p19"/>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7" name="Google Shape;21947;p19"/>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8" name="Google Shape;21948;p19"/>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9" name="Google Shape;21949;p19"/>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0" name="Google Shape;21950;p19"/>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1" name="Google Shape;21951;p19"/>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2" name="Google Shape;21952;p19"/>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3" name="Google Shape;21953;p19"/>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4" name="Google Shape;21954;p19"/>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5" name="Google Shape;21955;p19"/>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6" name="Google Shape;21956;p19"/>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7" name="Google Shape;21957;p19"/>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8" name="Google Shape;21958;p19"/>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9" name="Google Shape;21959;p19"/>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0" name="Google Shape;21960;p19"/>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1" name="Google Shape;21961;p19"/>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2" name="Google Shape;21962;p19"/>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3" name="Google Shape;21963;p19"/>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4" name="Google Shape;21964;p19"/>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5" name="Google Shape;21965;p19"/>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6" name="Google Shape;21966;p19"/>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7" name="Google Shape;21967;p19"/>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8" name="Google Shape;21968;p19"/>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9" name="Google Shape;21969;p19"/>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0" name="Google Shape;21970;p19"/>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1" name="Google Shape;21971;p19"/>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2" name="Google Shape;21972;p19"/>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3" name="Google Shape;21973;p19"/>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4" name="Google Shape;21974;p19"/>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5" name="Google Shape;21975;p19"/>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6" name="Google Shape;21976;p19"/>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7" name="Google Shape;21977;p19"/>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8" name="Google Shape;21978;p19"/>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9" name="Google Shape;21979;p19"/>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0" name="Google Shape;21980;p19"/>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1" name="Google Shape;21981;p19"/>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2" name="Google Shape;21982;p19"/>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3" name="Google Shape;21983;p19"/>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4" name="Google Shape;21984;p19"/>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5" name="Google Shape;21985;p19"/>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6" name="Google Shape;21986;p19"/>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7" name="Google Shape;21987;p19"/>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8" name="Google Shape;21988;p19"/>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9" name="Google Shape;21989;p19"/>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0" name="Google Shape;21990;p19"/>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1" name="Google Shape;21991;p19"/>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2" name="Google Shape;21992;p19"/>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3" name="Google Shape;21993;p19"/>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4" name="Google Shape;21994;p19"/>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5" name="Google Shape;21995;p19"/>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6" name="Google Shape;21996;p19"/>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7" name="Google Shape;21997;p19"/>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8" name="Google Shape;21998;p19"/>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9" name="Google Shape;21999;p19"/>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0" name="Google Shape;22000;p19"/>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1" name="Google Shape;22001;p19"/>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2" name="Google Shape;22002;p19"/>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3" name="Google Shape;22003;p19"/>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4" name="Google Shape;22004;p19"/>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5" name="Google Shape;22005;p19"/>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6" name="Google Shape;22006;p19"/>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7" name="Google Shape;22007;p19"/>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8" name="Google Shape;22008;p19"/>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9" name="Google Shape;22009;p19"/>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0" name="Google Shape;22010;p19"/>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1" name="Google Shape;22011;p19"/>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2" name="Google Shape;22012;p19"/>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3" name="Google Shape;22013;p19"/>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4" name="Google Shape;22014;p19"/>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5" name="Google Shape;22015;p19"/>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6" name="Google Shape;22016;p19"/>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7" name="Google Shape;22017;p19"/>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8" name="Google Shape;22018;p19"/>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9" name="Google Shape;22019;p19"/>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0" name="Google Shape;22020;p19"/>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1" name="Google Shape;22021;p19"/>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2" name="Google Shape;22022;p19"/>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3" name="Google Shape;22023;p19"/>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4" name="Google Shape;22024;p19"/>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5" name="Google Shape;22025;p19"/>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6" name="Google Shape;22026;p19"/>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7" name="Google Shape;22027;p19"/>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8" name="Google Shape;22028;p19"/>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9" name="Google Shape;22029;p19"/>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0" name="Google Shape;22030;p19"/>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1" name="Google Shape;22031;p19"/>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2" name="Google Shape;22032;p19"/>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3" name="Google Shape;22033;p19"/>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4" name="Google Shape;22034;p19"/>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5" name="Google Shape;22035;p19"/>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6" name="Google Shape;22036;p19"/>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7" name="Google Shape;22037;p19"/>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8" name="Google Shape;22038;p19"/>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9" name="Google Shape;22039;p19"/>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0" name="Google Shape;22040;p19"/>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1" name="Google Shape;22041;p19"/>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2" name="Google Shape;22042;p19"/>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3" name="Google Shape;22043;p19"/>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4" name="Google Shape;22044;p19"/>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5" name="Google Shape;22045;p19"/>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6" name="Google Shape;22046;p19"/>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7" name="Google Shape;22047;p19"/>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8" name="Google Shape;22048;p19"/>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9" name="Google Shape;22049;p19"/>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0" name="Google Shape;22050;p19"/>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1" name="Google Shape;22051;p19"/>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2" name="Google Shape;22052;p19"/>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3" name="Google Shape;22053;p19"/>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4" name="Google Shape;22054;p19"/>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5" name="Google Shape;22055;p19"/>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6" name="Google Shape;22056;p19"/>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7" name="Google Shape;22057;p19"/>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8" name="Google Shape;22058;p19"/>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9" name="Google Shape;22059;p19"/>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0" name="Google Shape;22060;p19"/>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1" name="Google Shape;22061;p19"/>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2" name="Google Shape;22062;p19"/>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3" name="Google Shape;22063;p19"/>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4" name="Google Shape;22064;p19"/>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5" name="Google Shape;22065;p19"/>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6" name="Google Shape;22066;p19"/>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7" name="Google Shape;22067;p19"/>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8" name="Google Shape;22068;p19"/>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9" name="Google Shape;22069;p19"/>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0" name="Google Shape;22070;p19"/>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1" name="Google Shape;22071;p19"/>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2" name="Google Shape;22072;p19"/>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3" name="Google Shape;22073;p19"/>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4" name="Google Shape;22074;p19"/>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5" name="Google Shape;22075;p19"/>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6" name="Google Shape;22076;p19"/>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7" name="Google Shape;22077;p19"/>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8" name="Google Shape;22078;p19"/>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9" name="Google Shape;22079;p19"/>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0" name="Google Shape;22080;p19"/>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1" name="Google Shape;22081;p19"/>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2" name="Google Shape;22082;p19"/>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3" name="Google Shape;22083;p19"/>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4" name="Google Shape;22084;p19"/>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5" name="Google Shape;22085;p19"/>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6" name="Google Shape;22086;p19"/>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7" name="Google Shape;22087;p19"/>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8" name="Google Shape;22088;p19"/>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9" name="Google Shape;22089;p19"/>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0" name="Google Shape;22090;p19"/>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1" name="Google Shape;22091;p19"/>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2" name="Google Shape;22092;p19"/>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3" name="Google Shape;22093;p19"/>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4" name="Google Shape;22094;p19"/>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5" name="Google Shape;22095;p19"/>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6" name="Google Shape;22096;p19"/>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7" name="Google Shape;22097;p19"/>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8" name="Google Shape;22098;p19"/>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9" name="Google Shape;22099;p19"/>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0" name="Google Shape;22100;p19"/>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1" name="Google Shape;22101;p19"/>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2" name="Google Shape;22102;p19"/>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3" name="Google Shape;22103;p19"/>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4" name="Google Shape;22104;p19"/>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5" name="Google Shape;22105;p19"/>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6" name="Google Shape;22106;p19"/>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7" name="Google Shape;22107;p19"/>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8" name="Google Shape;22108;p19"/>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9" name="Google Shape;22109;p19"/>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0" name="Google Shape;22110;p19"/>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1" name="Google Shape;22111;p19"/>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2" name="Google Shape;22112;p19"/>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3" name="Google Shape;22113;p19"/>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4" name="Google Shape;22114;p19"/>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5" name="Google Shape;22115;p19"/>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6" name="Google Shape;22116;p19"/>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7" name="Google Shape;22117;p19"/>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8" name="Google Shape;22118;p19"/>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9" name="Google Shape;22119;p19"/>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0" name="Google Shape;22120;p19"/>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1" name="Google Shape;22121;p19"/>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2" name="Google Shape;22122;p19"/>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3" name="Google Shape;22123;p19"/>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4" name="Google Shape;22124;p19"/>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5" name="Google Shape;22125;p19"/>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6" name="Google Shape;22126;p19"/>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7" name="Google Shape;22127;p19"/>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8" name="Google Shape;22128;p19"/>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9" name="Google Shape;22129;p19"/>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0" name="Google Shape;22130;p19"/>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1" name="Google Shape;22131;p19"/>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2" name="Google Shape;22132;p19"/>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3" name="Google Shape;22133;p19"/>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4" name="Google Shape;22134;p19"/>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5" name="Google Shape;22135;p19"/>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6" name="Google Shape;22136;p19"/>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7" name="Google Shape;22137;p19"/>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8" name="Google Shape;22138;p19"/>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9" name="Google Shape;22139;p19"/>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0" name="Google Shape;22140;p19"/>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1" name="Google Shape;22141;p19"/>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2" name="Google Shape;22142;p19"/>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3" name="Google Shape;22143;p19"/>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4" name="Google Shape;22144;p19"/>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5" name="Google Shape;22145;p19"/>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6" name="Google Shape;22146;p19"/>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7" name="Google Shape;22147;p19"/>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8" name="Google Shape;22148;p19"/>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9" name="Google Shape;22149;p19"/>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0" name="Google Shape;22150;p19"/>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1" name="Google Shape;22151;p19"/>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2" name="Google Shape;22152;p19"/>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3" name="Google Shape;22153;p19"/>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4" name="Google Shape;22154;p19"/>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5" name="Google Shape;22155;p19"/>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6" name="Google Shape;22156;p19"/>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7" name="Google Shape;22157;p19"/>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8" name="Google Shape;22158;p19"/>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9" name="Google Shape;22159;p19"/>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0" name="Google Shape;22160;p19"/>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1" name="Google Shape;22161;p19"/>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2" name="Google Shape;22162;p19"/>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3" name="Google Shape;22163;p19"/>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4" name="Google Shape;22164;p19"/>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5" name="Google Shape;22165;p19"/>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6" name="Google Shape;22166;p19"/>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7" name="Google Shape;22167;p19"/>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8" name="Google Shape;22168;p19"/>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9" name="Google Shape;22169;p19"/>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0" name="Google Shape;22170;p19"/>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1" name="Google Shape;22171;p19"/>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2" name="Google Shape;22172;p19"/>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3" name="Google Shape;22173;p19"/>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4" name="Google Shape;22174;p19"/>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5" name="Google Shape;22175;p19"/>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6" name="Google Shape;22176;p19"/>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7" name="Google Shape;22177;p19"/>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8" name="Google Shape;22178;p19"/>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9" name="Google Shape;22179;p19"/>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0" name="Google Shape;22180;p19"/>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1" name="Google Shape;22181;p19"/>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2" name="Google Shape;22182;p19"/>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3" name="Google Shape;22183;p19"/>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4" name="Google Shape;22184;p19"/>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5" name="Google Shape;22185;p19"/>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6" name="Google Shape;22186;p19"/>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7" name="Google Shape;22187;p19"/>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8" name="Google Shape;22188;p19"/>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9" name="Google Shape;22189;p19"/>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0" name="Google Shape;22190;p19"/>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1" name="Google Shape;22191;p19"/>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2" name="Google Shape;22192;p19"/>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3" name="Google Shape;22193;p19"/>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4" name="Google Shape;22194;p19"/>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5" name="Google Shape;22195;p19"/>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6" name="Google Shape;22196;p19"/>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7" name="Google Shape;22197;p19"/>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8" name="Google Shape;22198;p19"/>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9" name="Google Shape;22199;p19"/>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0" name="Google Shape;22200;p19"/>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1" name="Google Shape;22201;p19"/>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2" name="Google Shape;22202;p19"/>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3" name="Google Shape;22203;p19"/>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4" name="Google Shape;22204;p19"/>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5" name="Google Shape;22205;p19"/>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6" name="Google Shape;22206;p19"/>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7" name="Google Shape;22207;p19"/>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8" name="Google Shape;22208;p19"/>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9" name="Google Shape;22209;p19"/>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0" name="Google Shape;22210;p19"/>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1" name="Google Shape;22211;p19"/>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2" name="Google Shape;22212;p19"/>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3" name="Google Shape;22213;p19"/>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4" name="Google Shape;22214;p19"/>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5" name="Google Shape;22215;p19"/>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6" name="Google Shape;22216;p19"/>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7" name="Google Shape;22217;p19"/>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8" name="Google Shape;22218;p19"/>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9" name="Google Shape;22219;p19"/>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0" name="Google Shape;22220;p19"/>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1" name="Google Shape;22221;p19"/>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2" name="Google Shape;22222;p19"/>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3" name="Google Shape;22223;p19"/>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4" name="Google Shape;22224;p19"/>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5" name="Google Shape;22225;p19"/>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6" name="Google Shape;22226;p19"/>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7" name="Google Shape;22227;p19"/>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8" name="Google Shape;22228;p19"/>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9" name="Google Shape;22229;p19"/>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0" name="Google Shape;22230;p19"/>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1" name="Google Shape;22231;p19"/>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2" name="Google Shape;22232;p19"/>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3" name="Google Shape;22233;p19"/>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4" name="Google Shape;22234;p19"/>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5" name="Google Shape;22235;p19"/>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6" name="Google Shape;22236;p19"/>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7" name="Google Shape;22237;p19"/>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8" name="Google Shape;22238;p19"/>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9" name="Google Shape;22239;p19"/>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0" name="Google Shape;22240;p19"/>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1" name="Google Shape;22241;p19"/>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2" name="Google Shape;22242;p19"/>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3" name="Google Shape;22243;p19"/>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4" name="Google Shape;22244;p19"/>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5" name="Google Shape;22245;p19"/>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6" name="Google Shape;22246;p19"/>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7" name="Google Shape;22247;p19"/>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8" name="Google Shape;22248;p19"/>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9" name="Google Shape;22249;p19"/>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0" name="Google Shape;22250;p19"/>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1" name="Google Shape;22251;p19"/>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2" name="Google Shape;22252;p19"/>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3" name="Google Shape;22253;p19"/>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4" name="Google Shape;22254;p19"/>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5" name="Google Shape;22255;p19"/>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6" name="Google Shape;22256;p19"/>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7" name="Google Shape;22257;p19"/>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8" name="Google Shape;22258;p19"/>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9" name="Google Shape;22259;p19"/>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0" name="Google Shape;22260;p19"/>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1" name="Google Shape;22261;p19"/>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2" name="Google Shape;22262;p19"/>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3" name="Google Shape;22263;p19"/>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4" name="Google Shape;22264;p19"/>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5" name="Google Shape;22265;p19"/>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6" name="Google Shape;22266;p19"/>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7" name="Google Shape;22267;p19"/>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8" name="Google Shape;22268;p19"/>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9" name="Google Shape;22269;p19"/>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0" name="Google Shape;22270;p19"/>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1" name="Google Shape;22271;p19"/>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2" name="Google Shape;22272;p19"/>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3" name="Google Shape;22273;p19"/>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4" name="Google Shape;22274;p19"/>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5" name="Google Shape;22275;p19"/>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6" name="Google Shape;22276;p19"/>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7" name="Google Shape;22277;p19"/>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8" name="Google Shape;22278;p19"/>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9" name="Google Shape;22279;p19"/>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0" name="Google Shape;22280;p19"/>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1" name="Google Shape;22281;p19"/>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2" name="Google Shape;22282;p19"/>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3" name="Google Shape;22283;p19"/>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4" name="Google Shape;22284;p19"/>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5" name="Google Shape;22285;p19"/>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6" name="Google Shape;22286;p19"/>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7" name="Google Shape;22287;p19"/>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8" name="Google Shape;22288;p19"/>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9" name="Google Shape;22289;p19"/>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0" name="Google Shape;22290;p19"/>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1" name="Google Shape;22291;p19"/>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2" name="Google Shape;22292;p19"/>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3" name="Google Shape;22293;p19"/>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4" name="Google Shape;22294;p19"/>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5" name="Google Shape;22295;p19"/>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6" name="Google Shape;22296;p19"/>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7" name="Google Shape;22297;p19"/>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8" name="Google Shape;22298;p19"/>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9" name="Google Shape;22299;p19"/>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0" name="Google Shape;22300;p19"/>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1" name="Google Shape;22301;p19"/>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2" name="Google Shape;22302;p19"/>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3" name="Google Shape;22303;p19"/>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4" name="Google Shape;22304;p19"/>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5" name="Google Shape;22305;p19"/>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6" name="Google Shape;22306;p19"/>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7" name="Google Shape;22307;p19"/>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8" name="Google Shape;22308;p19"/>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9" name="Google Shape;22309;p19"/>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0" name="Google Shape;22310;p19"/>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1" name="Google Shape;22311;p19"/>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2" name="Google Shape;22312;p19"/>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3" name="Google Shape;22313;p19"/>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4" name="Google Shape;22314;p19"/>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5" name="Google Shape;22315;p19"/>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6" name="Google Shape;22316;p19"/>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7" name="Google Shape;22317;p19"/>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8" name="Google Shape;22318;p19"/>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9" name="Google Shape;22319;p19"/>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0" name="Google Shape;22320;p19"/>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1" name="Google Shape;22321;p19"/>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2" name="Google Shape;22322;p19"/>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3" name="Google Shape;22323;p19"/>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4" name="Google Shape;22324;p19"/>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5" name="Google Shape;22325;p19"/>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6" name="Google Shape;22326;p19"/>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7" name="Google Shape;22327;p19"/>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8" name="Google Shape;22328;p19"/>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9" name="Google Shape;22329;p19"/>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0" name="Google Shape;22330;p19"/>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1" name="Google Shape;22331;p19"/>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2" name="Google Shape;22332;p19"/>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3" name="Google Shape;22333;p19"/>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4" name="Google Shape;22334;p19"/>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5" name="Google Shape;22335;p19"/>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6" name="Google Shape;22336;p19"/>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7" name="Google Shape;22337;p19"/>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8" name="Google Shape;22338;p19"/>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9" name="Google Shape;22339;p19"/>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0" name="Google Shape;22340;p19"/>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1" name="Google Shape;22341;p19"/>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2" name="Google Shape;22342;p19"/>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3" name="Google Shape;22343;p19"/>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4" name="Google Shape;22344;p19"/>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5" name="Google Shape;22345;p19"/>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6" name="Google Shape;22346;p19"/>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7" name="Google Shape;22347;p19"/>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8" name="Google Shape;22348;p19"/>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9" name="Google Shape;22349;p19"/>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0" name="Google Shape;22350;p19"/>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1" name="Google Shape;22351;p19"/>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2" name="Google Shape;22352;p19"/>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3" name="Google Shape;22353;p19"/>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4" name="Google Shape;22354;p19"/>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5" name="Google Shape;22355;p19"/>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6" name="Google Shape;22356;p19"/>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7" name="Google Shape;22357;p19"/>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8" name="Google Shape;22358;p19"/>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9" name="Google Shape;22359;p19"/>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0" name="Google Shape;22360;p19"/>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1" name="Google Shape;22361;p19"/>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2" name="Google Shape;22362;p19"/>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3" name="Google Shape;22363;p19"/>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4" name="Google Shape;22364;p19"/>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5" name="Google Shape;22365;p19"/>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6" name="Google Shape;22366;p19"/>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7" name="Google Shape;22367;p19"/>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8" name="Google Shape;22368;p19"/>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9" name="Google Shape;22369;p19"/>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0" name="Google Shape;22370;p19"/>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1" name="Google Shape;22371;p19"/>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2" name="Google Shape;22372;p19"/>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3" name="Google Shape;22373;p19"/>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4" name="Google Shape;22374;p19"/>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5" name="Google Shape;22375;p19"/>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6" name="Google Shape;22376;p19"/>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7" name="Google Shape;22377;p19"/>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8" name="Google Shape;22378;p19"/>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9" name="Google Shape;22379;p19"/>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0" name="Google Shape;22380;p19"/>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1" name="Google Shape;22381;p19"/>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2" name="Google Shape;22382;p19"/>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3" name="Google Shape;22383;p19"/>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4" name="Google Shape;22384;p19"/>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5" name="Google Shape;22385;p19"/>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6" name="Google Shape;22386;p19"/>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7" name="Google Shape;22387;p19"/>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8" name="Google Shape;22388;p19"/>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9" name="Google Shape;22389;p19"/>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0" name="Google Shape;22390;p19"/>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1" name="Google Shape;22391;p19"/>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2" name="Google Shape;22392;p19"/>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3" name="Google Shape;22393;p19"/>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4" name="Google Shape;22394;p19"/>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5" name="Google Shape;22395;p19"/>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6" name="Google Shape;22396;p19"/>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7" name="Google Shape;22397;p19"/>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8" name="Google Shape;22398;p19"/>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9" name="Google Shape;22399;p19"/>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0" name="Google Shape;22400;p19"/>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1" name="Google Shape;22401;p19"/>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2" name="Google Shape;22402;p19"/>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3" name="Google Shape;22403;p19"/>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4" name="Google Shape;22404;p19"/>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5" name="Google Shape;22405;p19"/>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6" name="Google Shape;22406;p19"/>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7" name="Google Shape;22407;p19"/>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8" name="Google Shape;22408;p19"/>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9" name="Google Shape;22409;p19"/>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0" name="Google Shape;22410;p19"/>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1" name="Google Shape;22411;p19"/>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2" name="Google Shape;22412;p19"/>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3" name="Google Shape;22413;p19"/>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4" name="Google Shape;22414;p19"/>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5" name="Google Shape;22415;p19"/>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6" name="Google Shape;22416;p19"/>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7" name="Google Shape;22417;p19"/>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8" name="Google Shape;22418;p19"/>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9" name="Google Shape;22419;p19"/>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0" name="Google Shape;22420;p19"/>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1" name="Google Shape;22421;p19"/>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2" name="Google Shape;22422;p19"/>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3" name="Google Shape;22423;p19"/>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4" name="Google Shape;22424;p19"/>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5" name="Google Shape;22425;p19"/>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6" name="Google Shape;22426;p19"/>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7" name="Google Shape;22427;p19"/>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8" name="Google Shape;22428;p19"/>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9" name="Google Shape;22429;p19"/>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0" name="Google Shape;22430;p19"/>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1" name="Google Shape;22431;p19"/>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2" name="Google Shape;22432;p19"/>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3" name="Google Shape;22433;p19"/>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4" name="Google Shape;22434;p19"/>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5" name="Google Shape;22435;p19"/>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6" name="Google Shape;22436;p19"/>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7" name="Google Shape;22437;p19"/>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8" name="Google Shape;22438;p19"/>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9" name="Google Shape;22439;p19"/>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0" name="Google Shape;22440;p19"/>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1" name="Google Shape;22441;p19"/>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2" name="Google Shape;22442;p19"/>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3" name="Google Shape;22443;p19"/>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4" name="Google Shape;22444;p19"/>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5" name="Google Shape;22445;p19"/>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6" name="Google Shape;22446;p19"/>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7" name="Google Shape;22447;p19"/>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8" name="Google Shape;22448;p19"/>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9" name="Google Shape;22449;p19"/>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0" name="Google Shape;22450;p19"/>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1" name="Google Shape;22451;p19"/>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2" name="Google Shape;22452;p19"/>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3" name="Google Shape;22453;p19"/>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4" name="Google Shape;22454;p19"/>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5" name="Google Shape;22455;p19"/>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6" name="Google Shape;22456;p19"/>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7" name="Google Shape;22457;p19"/>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8" name="Google Shape;22458;p19"/>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9" name="Google Shape;22459;p19"/>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0" name="Google Shape;22460;p19"/>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1" name="Google Shape;22461;p19"/>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2" name="Google Shape;22462;p19"/>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3" name="Google Shape;22463;p19"/>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4" name="Google Shape;22464;p19"/>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5" name="Google Shape;22465;p19"/>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6" name="Google Shape;22466;p19"/>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7" name="Google Shape;22467;p19"/>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8" name="Google Shape;22468;p19"/>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9" name="Google Shape;22469;p19"/>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0" name="Google Shape;22470;p19"/>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1" name="Google Shape;22471;p19"/>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2" name="Google Shape;22472;p19"/>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3" name="Google Shape;22473;p19"/>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4" name="Google Shape;22474;p19"/>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5" name="Google Shape;22475;p19"/>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6" name="Google Shape;22476;p19"/>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7" name="Google Shape;22477;p19"/>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8" name="Google Shape;22478;p19"/>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9" name="Google Shape;22479;p19"/>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0" name="Google Shape;22480;p19"/>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1" name="Google Shape;22481;p19"/>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2" name="Google Shape;22482;p19"/>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3" name="Google Shape;22483;p19"/>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4" name="Google Shape;22484;p19"/>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5" name="Google Shape;22485;p19"/>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6" name="Google Shape;22486;p19"/>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7" name="Google Shape;22487;p19"/>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8" name="Google Shape;22488;p19"/>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9" name="Google Shape;22489;p19"/>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0" name="Google Shape;22490;p19"/>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1" name="Google Shape;22491;p19"/>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2" name="Google Shape;22492;p19"/>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3" name="Google Shape;22493;p19"/>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4" name="Google Shape;22494;p19"/>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5" name="Google Shape;22495;p19"/>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6" name="Google Shape;22496;p19"/>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7" name="Google Shape;22497;p19"/>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8" name="Google Shape;22498;p19"/>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9" name="Google Shape;22499;p19"/>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0" name="Google Shape;22500;p19"/>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1" name="Google Shape;22501;p19"/>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2" name="Google Shape;22502;p19"/>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3" name="Google Shape;22503;p19"/>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4" name="Google Shape;22504;p19"/>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5" name="Google Shape;22505;p19"/>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6" name="Google Shape;22506;p19"/>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7" name="Google Shape;22507;p19"/>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8" name="Google Shape;22508;p19"/>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9" name="Google Shape;22509;p19"/>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0" name="Google Shape;22510;p19"/>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1" name="Google Shape;22511;p19"/>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2" name="Google Shape;22512;p19"/>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3" name="Google Shape;22513;p19"/>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4" name="Google Shape;22514;p19"/>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5" name="Google Shape;22515;p19"/>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6" name="Google Shape;22516;p19"/>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7" name="Google Shape;22517;p19"/>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8" name="Google Shape;22518;p19"/>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9" name="Google Shape;22519;p19"/>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0" name="Google Shape;22520;p19"/>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1" name="Google Shape;22521;p19"/>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2" name="Google Shape;22522;p19"/>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3" name="Google Shape;22523;p19"/>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4" name="Google Shape;22524;p19"/>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5" name="Google Shape;22525;p19"/>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6" name="Google Shape;22526;p19"/>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7" name="Google Shape;22527;p19"/>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8" name="Google Shape;22528;p19"/>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9" name="Google Shape;22529;p19"/>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0" name="Google Shape;22530;p19"/>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1" name="Google Shape;22531;p19"/>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2" name="Google Shape;22532;p19"/>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3" name="Google Shape;22533;p19"/>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4" name="Google Shape;22534;p19"/>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5" name="Google Shape;22535;p19"/>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6" name="Google Shape;22536;p19"/>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7" name="Google Shape;22537;p19"/>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8" name="Google Shape;22538;p19"/>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9" name="Google Shape;22539;p19"/>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0" name="Google Shape;22540;p19"/>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1" name="Google Shape;22541;p19"/>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2" name="Google Shape;22542;p19"/>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3" name="Google Shape;22543;p19"/>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4" name="Google Shape;22544;p19"/>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5" name="Google Shape;22545;p19"/>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6" name="Google Shape;22546;p19"/>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7" name="Google Shape;22547;p19"/>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8" name="Google Shape;22548;p19"/>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9" name="Google Shape;22549;p19"/>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0" name="Google Shape;22550;p19"/>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1" name="Google Shape;22551;p19"/>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2" name="Google Shape;22552;p19"/>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3" name="Google Shape;22553;p19"/>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4" name="Google Shape;22554;p19"/>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5" name="Google Shape;22555;p19"/>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6" name="Google Shape;22556;p19"/>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7" name="Google Shape;22557;p19"/>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8" name="Google Shape;22558;p19"/>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9" name="Google Shape;22559;p19"/>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0" name="Google Shape;22560;p19"/>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1" name="Google Shape;22561;p19"/>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2" name="Google Shape;22562;p19"/>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3" name="Google Shape;22563;p19"/>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4" name="Google Shape;22564;p19"/>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5" name="Google Shape;22565;p19"/>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6" name="Google Shape;22566;p19"/>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7" name="Google Shape;22567;p19"/>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8" name="Google Shape;22568;p19"/>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9" name="Google Shape;22569;p19"/>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0" name="Google Shape;22570;p19"/>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1" name="Google Shape;22571;p19"/>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2" name="Google Shape;22572;p19"/>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3" name="Google Shape;22573;p19"/>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4" name="Google Shape;22574;p19"/>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5" name="Google Shape;22575;p19"/>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6" name="Google Shape;22576;p19"/>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7" name="Google Shape;22577;p19"/>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8" name="Google Shape;22578;p19"/>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9" name="Google Shape;22579;p19"/>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0" name="Google Shape;22580;p19"/>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1" name="Google Shape;22581;p19"/>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2" name="Google Shape;22582;p19"/>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3" name="Google Shape;22583;p19"/>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4" name="Google Shape;22584;p19"/>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5" name="Google Shape;22585;p19"/>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6" name="Google Shape;22586;p19"/>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7" name="Google Shape;22587;p19"/>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8" name="Google Shape;22588;p19"/>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9" name="Google Shape;22589;p19"/>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0" name="Google Shape;22590;p19"/>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1" name="Google Shape;22591;p19"/>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2" name="Google Shape;22592;p19"/>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3" name="Google Shape;22593;p19"/>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4" name="Google Shape;22594;p19"/>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5" name="Google Shape;22595;p19"/>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6" name="Google Shape;22596;p19"/>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7" name="Google Shape;22597;p19"/>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8" name="Google Shape;22598;p19"/>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9" name="Google Shape;22599;p19"/>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0" name="Google Shape;22600;p19"/>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1" name="Google Shape;22601;p19"/>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2" name="Google Shape;22602;p19"/>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3" name="Google Shape;22603;p19"/>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4" name="Google Shape;22604;p19"/>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5" name="Google Shape;22605;p19"/>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6" name="Google Shape;22606;p19"/>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7" name="Google Shape;22607;p19"/>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08" name="Google Shape;22608;p19"/>
          <p:cNvSpPr txBox="1">
            <a:spLocks noGrp="1"/>
          </p:cNvSpPr>
          <p:nvPr>
            <p:ph type="title"/>
          </p:nvPr>
        </p:nvSpPr>
        <p:spPr>
          <a:xfrm>
            <a:off x="960000" y="593367"/>
            <a:ext cx="10272000" cy="943200"/>
          </a:xfrm>
          <a:prstGeom prst="rect">
            <a:avLst/>
          </a:prstGeom>
          <a:effectLst>
            <a:outerShdw dist="19050" dir="3660000" algn="bl" rotWithShape="0">
              <a:srgbClr val="000000"/>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Tree>
    <p:extLst>
      <p:ext uri="{BB962C8B-B14F-4D97-AF65-F5344CB8AC3E}">
        <p14:creationId xmlns:p14="http://schemas.microsoft.com/office/powerpoint/2010/main" val="13972740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2609"/>
        <p:cNvGrpSpPr/>
        <p:nvPr/>
      </p:nvGrpSpPr>
      <p:grpSpPr>
        <a:xfrm>
          <a:off x="0" y="0"/>
          <a:ext cx="0" cy="0"/>
          <a:chOff x="0" y="0"/>
          <a:chExt cx="0" cy="0"/>
        </a:xfrm>
      </p:grpSpPr>
      <p:sp>
        <p:nvSpPr>
          <p:cNvPr id="22610" name="Google Shape;22610;p20"/>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11" name="Google Shape;22611;p20"/>
          <p:cNvSpPr/>
          <p:nvPr/>
        </p:nvSpPr>
        <p:spPr>
          <a:xfrm>
            <a:off x="475167" y="391967"/>
            <a:ext cx="11041200" cy="58396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612" name="Google Shape;22612;p20"/>
          <p:cNvGrpSpPr/>
          <p:nvPr/>
        </p:nvGrpSpPr>
        <p:grpSpPr>
          <a:xfrm>
            <a:off x="625125" y="196486"/>
            <a:ext cx="11133344" cy="6246836"/>
            <a:chOff x="238400" y="851425"/>
            <a:chExt cx="7143475" cy="4008150"/>
          </a:xfrm>
        </p:grpSpPr>
        <p:sp>
          <p:nvSpPr>
            <p:cNvPr id="22613" name="Google Shape;22613;p20"/>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4" name="Google Shape;22614;p20"/>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5" name="Google Shape;22615;p20"/>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6" name="Google Shape;22616;p20"/>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7" name="Google Shape;22617;p20"/>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8" name="Google Shape;22618;p20"/>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9" name="Google Shape;22619;p20"/>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0" name="Google Shape;22620;p20"/>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1" name="Google Shape;22621;p20"/>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2" name="Google Shape;22622;p20"/>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3" name="Google Shape;22623;p20"/>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4" name="Google Shape;22624;p20"/>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5" name="Google Shape;22625;p20"/>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6" name="Google Shape;22626;p20"/>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7" name="Google Shape;22627;p20"/>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8" name="Google Shape;22628;p20"/>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9" name="Google Shape;22629;p20"/>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0" name="Google Shape;22630;p20"/>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1" name="Google Shape;22631;p20"/>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2" name="Google Shape;22632;p20"/>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3" name="Google Shape;22633;p20"/>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4" name="Google Shape;22634;p20"/>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5" name="Google Shape;22635;p20"/>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6" name="Google Shape;22636;p20"/>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7" name="Google Shape;22637;p20"/>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8" name="Google Shape;22638;p20"/>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9" name="Google Shape;22639;p20"/>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0" name="Google Shape;22640;p20"/>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1" name="Google Shape;22641;p20"/>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2" name="Google Shape;22642;p20"/>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3" name="Google Shape;22643;p20"/>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4" name="Google Shape;22644;p20"/>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5" name="Google Shape;22645;p20"/>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6" name="Google Shape;22646;p20"/>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7" name="Google Shape;22647;p20"/>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8" name="Google Shape;22648;p20"/>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9" name="Google Shape;22649;p20"/>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0" name="Google Shape;22650;p20"/>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1" name="Google Shape;22651;p20"/>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2" name="Google Shape;22652;p20"/>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3" name="Google Shape;22653;p20"/>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4" name="Google Shape;22654;p20"/>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5" name="Google Shape;22655;p20"/>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6" name="Google Shape;22656;p20"/>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7" name="Google Shape;22657;p20"/>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8" name="Google Shape;22658;p20"/>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9" name="Google Shape;22659;p20"/>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0" name="Google Shape;22660;p20"/>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1" name="Google Shape;22661;p20"/>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2" name="Google Shape;22662;p20"/>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3" name="Google Shape;22663;p20"/>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4" name="Google Shape;22664;p20"/>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5" name="Google Shape;22665;p20"/>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6" name="Google Shape;22666;p20"/>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7" name="Google Shape;22667;p20"/>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8" name="Google Shape;22668;p20"/>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9" name="Google Shape;22669;p20"/>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0" name="Google Shape;22670;p20"/>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1" name="Google Shape;22671;p20"/>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2" name="Google Shape;22672;p20"/>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3" name="Google Shape;22673;p20"/>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4" name="Google Shape;22674;p20"/>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5" name="Google Shape;22675;p20"/>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6" name="Google Shape;22676;p20"/>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7" name="Google Shape;22677;p20"/>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8" name="Google Shape;22678;p20"/>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9" name="Google Shape;22679;p20"/>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0" name="Google Shape;22680;p20"/>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1" name="Google Shape;22681;p20"/>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2" name="Google Shape;22682;p20"/>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3" name="Google Shape;22683;p20"/>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4" name="Google Shape;22684;p20"/>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5" name="Google Shape;22685;p20"/>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6" name="Google Shape;22686;p20"/>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7" name="Google Shape;22687;p20"/>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8" name="Google Shape;22688;p20"/>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9" name="Google Shape;22689;p20"/>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0" name="Google Shape;22690;p20"/>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1" name="Google Shape;22691;p20"/>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2" name="Google Shape;22692;p20"/>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3" name="Google Shape;22693;p20"/>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4" name="Google Shape;22694;p20"/>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5" name="Google Shape;22695;p20"/>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6" name="Google Shape;22696;p20"/>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7" name="Google Shape;22697;p20"/>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8" name="Google Shape;22698;p20"/>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9" name="Google Shape;22699;p20"/>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0" name="Google Shape;22700;p20"/>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1" name="Google Shape;22701;p20"/>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2" name="Google Shape;22702;p20"/>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3" name="Google Shape;22703;p20"/>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4" name="Google Shape;22704;p20"/>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5" name="Google Shape;22705;p20"/>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6" name="Google Shape;22706;p20"/>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7" name="Google Shape;22707;p20"/>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8" name="Google Shape;22708;p20"/>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9" name="Google Shape;22709;p20"/>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0" name="Google Shape;22710;p20"/>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1" name="Google Shape;22711;p20"/>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2" name="Google Shape;22712;p20"/>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3" name="Google Shape;22713;p20"/>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4" name="Google Shape;22714;p20"/>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5" name="Google Shape;22715;p20"/>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6" name="Google Shape;22716;p20"/>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7" name="Google Shape;22717;p20"/>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8" name="Google Shape;22718;p20"/>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9" name="Google Shape;22719;p20"/>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0" name="Google Shape;22720;p20"/>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1" name="Google Shape;22721;p20"/>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2" name="Google Shape;22722;p20"/>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3" name="Google Shape;22723;p20"/>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4" name="Google Shape;22724;p20"/>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5" name="Google Shape;22725;p20"/>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6" name="Google Shape;22726;p20"/>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7" name="Google Shape;22727;p20"/>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8" name="Google Shape;22728;p20"/>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9" name="Google Shape;22729;p20"/>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0" name="Google Shape;22730;p20"/>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1" name="Google Shape;22731;p20"/>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2" name="Google Shape;22732;p20"/>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3" name="Google Shape;22733;p20"/>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4" name="Google Shape;22734;p20"/>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5" name="Google Shape;22735;p20"/>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6" name="Google Shape;22736;p20"/>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7" name="Google Shape;22737;p20"/>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8" name="Google Shape;22738;p20"/>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9" name="Google Shape;22739;p20"/>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0" name="Google Shape;22740;p20"/>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1" name="Google Shape;22741;p20"/>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2" name="Google Shape;22742;p20"/>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3" name="Google Shape;22743;p20"/>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4" name="Google Shape;22744;p20"/>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5" name="Google Shape;22745;p20"/>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6" name="Google Shape;22746;p20"/>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7" name="Google Shape;22747;p20"/>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8" name="Google Shape;22748;p20"/>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9" name="Google Shape;22749;p20"/>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0" name="Google Shape;22750;p20"/>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1" name="Google Shape;22751;p20"/>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2" name="Google Shape;22752;p20"/>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3" name="Google Shape;22753;p20"/>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4" name="Google Shape;22754;p20"/>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5" name="Google Shape;22755;p20"/>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6" name="Google Shape;22756;p20"/>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7" name="Google Shape;22757;p20"/>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8" name="Google Shape;22758;p20"/>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9" name="Google Shape;22759;p20"/>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0" name="Google Shape;22760;p20"/>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1" name="Google Shape;22761;p20"/>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2" name="Google Shape;22762;p20"/>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3" name="Google Shape;22763;p20"/>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4" name="Google Shape;22764;p20"/>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5" name="Google Shape;22765;p20"/>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6" name="Google Shape;22766;p20"/>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7" name="Google Shape;22767;p20"/>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8" name="Google Shape;22768;p20"/>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9" name="Google Shape;22769;p20"/>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0" name="Google Shape;22770;p20"/>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1" name="Google Shape;22771;p20"/>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2" name="Google Shape;22772;p20"/>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3" name="Google Shape;22773;p20"/>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4" name="Google Shape;22774;p20"/>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5" name="Google Shape;22775;p20"/>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6" name="Google Shape;22776;p20"/>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7" name="Google Shape;22777;p20"/>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8" name="Google Shape;22778;p20"/>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9" name="Google Shape;22779;p20"/>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0" name="Google Shape;22780;p20"/>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1" name="Google Shape;22781;p20"/>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2" name="Google Shape;22782;p20"/>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3" name="Google Shape;22783;p20"/>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4" name="Google Shape;22784;p20"/>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5" name="Google Shape;22785;p20"/>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6" name="Google Shape;22786;p20"/>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7" name="Google Shape;22787;p20"/>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8" name="Google Shape;22788;p20"/>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9" name="Google Shape;22789;p20"/>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0" name="Google Shape;22790;p20"/>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1" name="Google Shape;22791;p20"/>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2" name="Google Shape;22792;p20"/>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3" name="Google Shape;22793;p20"/>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4" name="Google Shape;22794;p20"/>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5" name="Google Shape;22795;p20"/>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6" name="Google Shape;22796;p20"/>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7" name="Google Shape;22797;p20"/>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8" name="Google Shape;22798;p20"/>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9" name="Google Shape;22799;p20"/>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0" name="Google Shape;22800;p20"/>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1" name="Google Shape;22801;p20"/>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2" name="Google Shape;22802;p20"/>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3" name="Google Shape;22803;p20"/>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4" name="Google Shape;22804;p20"/>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5" name="Google Shape;22805;p20"/>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6" name="Google Shape;22806;p20"/>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7" name="Google Shape;22807;p20"/>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8" name="Google Shape;22808;p20"/>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9" name="Google Shape;22809;p20"/>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0" name="Google Shape;22810;p20"/>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1" name="Google Shape;22811;p20"/>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2" name="Google Shape;22812;p20"/>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3" name="Google Shape;22813;p20"/>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4" name="Google Shape;22814;p20"/>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5" name="Google Shape;22815;p20"/>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6" name="Google Shape;22816;p20"/>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7" name="Google Shape;22817;p20"/>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8" name="Google Shape;22818;p20"/>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9" name="Google Shape;22819;p20"/>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0" name="Google Shape;22820;p20"/>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1" name="Google Shape;22821;p20"/>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2" name="Google Shape;22822;p20"/>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3" name="Google Shape;22823;p20"/>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4" name="Google Shape;22824;p20"/>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5" name="Google Shape;22825;p20"/>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6" name="Google Shape;22826;p20"/>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7" name="Google Shape;22827;p20"/>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8" name="Google Shape;22828;p20"/>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9" name="Google Shape;22829;p20"/>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0" name="Google Shape;22830;p20"/>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1" name="Google Shape;22831;p20"/>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2" name="Google Shape;22832;p20"/>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3" name="Google Shape;22833;p20"/>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4" name="Google Shape;22834;p20"/>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5" name="Google Shape;22835;p20"/>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6" name="Google Shape;22836;p20"/>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7" name="Google Shape;22837;p20"/>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8" name="Google Shape;22838;p20"/>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9" name="Google Shape;22839;p20"/>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0" name="Google Shape;22840;p20"/>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1" name="Google Shape;22841;p20"/>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2" name="Google Shape;22842;p20"/>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3" name="Google Shape;22843;p20"/>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4" name="Google Shape;22844;p20"/>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5" name="Google Shape;22845;p20"/>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6" name="Google Shape;22846;p20"/>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7" name="Google Shape;22847;p20"/>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8" name="Google Shape;22848;p20"/>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9" name="Google Shape;22849;p20"/>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0" name="Google Shape;22850;p20"/>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1" name="Google Shape;22851;p20"/>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2" name="Google Shape;22852;p20"/>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3" name="Google Shape;22853;p20"/>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4" name="Google Shape;22854;p20"/>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5" name="Google Shape;22855;p20"/>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6" name="Google Shape;22856;p20"/>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7" name="Google Shape;22857;p20"/>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8" name="Google Shape;22858;p20"/>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9" name="Google Shape;22859;p20"/>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0" name="Google Shape;22860;p20"/>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1" name="Google Shape;22861;p20"/>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2" name="Google Shape;22862;p20"/>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3" name="Google Shape;22863;p20"/>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4" name="Google Shape;22864;p20"/>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5" name="Google Shape;22865;p20"/>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6" name="Google Shape;22866;p20"/>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7" name="Google Shape;22867;p20"/>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8" name="Google Shape;22868;p20"/>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9" name="Google Shape;22869;p20"/>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0" name="Google Shape;22870;p20"/>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1" name="Google Shape;22871;p20"/>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2" name="Google Shape;22872;p20"/>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3" name="Google Shape;22873;p20"/>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4" name="Google Shape;22874;p20"/>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5" name="Google Shape;22875;p20"/>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6" name="Google Shape;22876;p20"/>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7" name="Google Shape;22877;p20"/>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8" name="Google Shape;22878;p20"/>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9" name="Google Shape;22879;p20"/>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0" name="Google Shape;22880;p20"/>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1" name="Google Shape;22881;p20"/>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2" name="Google Shape;22882;p20"/>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3" name="Google Shape;22883;p20"/>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4" name="Google Shape;22884;p20"/>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5" name="Google Shape;22885;p20"/>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6" name="Google Shape;22886;p20"/>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7" name="Google Shape;22887;p20"/>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8" name="Google Shape;22888;p20"/>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9" name="Google Shape;22889;p20"/>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0" name="Google Shape;22890;p20"/>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1" name="Google Shape;22891;p20"/>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2" name="Google Shape;22892;p20"/>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3" name="Google Shape;22893;p20"/>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4" name="Google Shape;22894;p20"/>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5" name="Google Shape;22895;p20"/>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6" name="Google Shape;22896;p20"/>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7" name="Google Shape;22897;p20"/>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8" name="Google Shape;22898;p20"/>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9" name="Google Shape;22899;p20"/>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0" name="Google Shape;22900;p20"/>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1" name="Google Shape;22901;p20"/>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2" name="Google Shape;22902;p20"/>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3" name="Google Shape;22903;p20"/>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4" name="Google Shape;22904;p20"/>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5" name="Google Shape;22905;p20"/>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6" name="Google Shape;22906;p20"/>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7" name="Google Shape;22907;p20"/>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8" name="Google Shape;22908;p20"/>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9" name="Google Shape;22909;p20"/>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0" name="Google Shape;22910;p20"/>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1" name="Google Shape;22911;p20"/>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2" name="Google Shape;22912;p20"/>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3" name="Google Shape;22913;p20"/>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4" name="Google Shape;22914;p20"/>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5" name="Google Shape;22915;p20"/>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6" name="Google Shape;22916;p20"/>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7" name="Google Shape;22917;p20"/>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8" name="Google Shape;22918;p20"/>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9" name="Google Shape;22919;p20"/>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0" name="Google Shape;22920;p20"/>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1" name="Google Shape;22921;p20"/>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2" name="Google Shape;22922;p20"/>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3" name="Google Shape;22923;p20"/>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4" name="Google Shape;22924;p20"/>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5" name="Google Shape;22925;p20"/>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6" name="Google Shape;22926;p20"/>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7" name="Google Shape;22927;p20"/>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8" name="Google Shape;22928;p20"/>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9" name="Google Shape;22929;p20"/>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0" name="Google Shape;22930;p20"/>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1" name="Google Shape;22931;p20"/>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2" name="Google Shape;22932;p20"/>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3" name="Google Shape;22933;p20"/>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4" name="Google Shape;22934;p20"/>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5" name="Google Shape;22935;p20"/>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6" name="Google Shape;22936;p20"/>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7" name="Google Shape;22937;p20"/>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8" name="Google Shape;22938;p20"/>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9" name="Google Shape;22939;p20"/>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0" name="Google Shape;22940;p20"/>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1" name="Google Shape;22941;p20"/>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2" name="Google Shape;22942;p20"/>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3" name="Google Shape;22943;p20"/>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4" name="Google Shape;22944;p20"/>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5" name="Google Shape;22945;p20"/>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6" name="Google Shape;22946;p20"/>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7" name="Google Shape;22947;p20"/>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8" name="Google Shape;22948;p20"/>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9" name="Google Shape;22949;p20"/>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0" name="Google Shape;22950;p20"/>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1" name="Google Shape;22951;p20"/>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2" name="Google Shape;22952;p20"/>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3" name="Google Shape;22953;p20"/>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4" name="Google Shape;22954;p20"/>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5" name="Google Shape;22955;p20"/>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6" name="Google Shape;22956;p20"/>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7" name="Google Shape;22957;p20"/>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8" name="Google Shape;22958;p20"/>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9" name="Google Shape;22959;p20"/>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0" name="Google Shape;22960;p20"/>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1" name="Google Shape;22961;p20"/>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2" name="Google Shape;22962;p20"/>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3" name="Google Shape;22963;p20"/>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4" name="Google Shape;22964;p20"/>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5" name="Google Shape;22965;p20"/>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6" name="Google Shape;22966;p20"/>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7" name="Google Shape;22967;p20"/>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8" name="Google Shape;22968;p20"/>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9" name="Google Shape;22969;p20"/>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0" name="Google Shape;22970;p20"/>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1" name="Google Shape;22971;p20"/>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2" name="Google Shape;22972;p20"/>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3" name="Google Shape;22973;p20"/>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4" name="Google Shape;22974;p20"/>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5" name="Google Shape;22975;p20"/>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6" name="Google Shape;22976;p20"/>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7" name="Google Shape;22977;p20"/>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8" name="Google Shape;22978;p20"/>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9" name="Google Shape;22979;p20"/>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0" name="Google Shape;22980;p20"/>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1" name="Google Shape;22981;p20"/>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2" name="Google Shape;22982;p20"/>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3" name="Google Shape;22983;p20"/>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4" name="Google Shape;22984;p20"/>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5" name="Google Shape;22985;p20"/>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6" name="Google Shape;22986;p20"/>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7" name="Google Shape;22987;p20"/>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8" name="Google Shape;22988;p20"/>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9" name="Google Shape;22989;p20"/>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0" name="Google Shape;22990;p20"/>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1" name="Google Shape;22991;p20"/>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2" name="Google Shape;22992;p20"/>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3" name="Google Shape;22993;p20"/>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4" name="Google Shape;22994;p20"/>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5" name="Google Shape;22995;p20"/>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6" name="Google Shape;22996;p20"/>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7" name="Google Shape;22997;p20"/>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8" name="Google Shape;22998;p20"/>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9" name="Google Shape;22999;p20"/>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0" name="Google Shape;23000;p20"/>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1" name="Google Shape;23001;p20"/>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2" name="Google Shape;23002;p20"/>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3" name="Google Shape;23003;p20"/>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4" name="Google Shape;23004;p20"/>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5" name="Google Shape;23005;p20"/>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6" name="Google Shape;23006;p20"/>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7" name="Google Shape;23007;p20"/>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8" name="Google Shape;23008;p20"/>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9" name="Google Shape;23009;p20"/>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0" name="Google Shape;23010;p20"/>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1" name="Google Shape;23011;p20"/>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2" name="Google Shape;23012;p20"/>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3" name="Google Shape;23013;p20"/>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4" name="Google Shape;23014;p20"/>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5" name="Google Shape;23015;p20"/>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6" name="Google Shape;23016;p20"/>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7" name="Google Shape;23017;p20"/>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8" name="Google Shape;23018;p20"/>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9" name="Google Shape;23019;p20"/>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0" name="Google Shape;23020;p20"/>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1" name="Google Shape;23021;p20"/>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2" name="Google Shape;23022;p20"/>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3" name="Google Shape;23023;p20"/>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4" name="Google Shape;23024;p20"/>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5" name="Google Shape;23025;p20"/>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6" name="Google Shape;23026;p20"/>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7" name="Google Shape;23027;p20"/>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8" name="Google Shape;23028;p20"/>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9" name="Google Shape;23029;p20"/>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0" name="Google Shape;23030;p20"/>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1" name="Google Shape;23031;p20"/>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2" name="Google Shape;23032;p20"/>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3" name="Google Shape;23033;p20"/>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4" name="Google Shape;23034;p20"/>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5" name="Google Shape;23035;p20"/>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6" name="Google Shape;23036;p20"/>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7" name="Google Shape;23037;p20"/>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8" name="Google Shape;23038;p20"/>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9" name="Google Shape;23039;p20"/>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0" name="Google Shape;23040;p20"/>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1" name="Google Shape;23041;p20"/>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2" name="Google Shape;23042;p20"/>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3" name="Google Shape;23043;p20"/>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4" name="Google Shape;23044;p20"/>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5" name="Google Shape;23045;p20"/>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6" name="Google Shape;23046;p20"/>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7" name="Google Shape;23047;p20"/>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8" name="Google Shape;23048;p20"/>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9" name="Google Shape;23049;p20"/>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0" name="Google Shape;23050;p20"/>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1" name="Google Shape;23051;p20"/>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2" name="Google Shape;23052;p20"/>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3" name="Google Shape;23053;p20"/>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4" name="Google Shape;23054;p20"/>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5" name="Google Shape;23055;p20"/>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6" name="Google Shape;23056;p20"/>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7" name="Google Shape;23057;p20"/>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8" name="Google Shape;23058;p20"/>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9" name="Google Shape;23059;p20"/>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0" name="Google Shape;23060;p20"/>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1" name="Google Shape;23061;p20"/>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2" name="Google Shape;23062;p20"/>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3" name="Google Shape;23063;p20"/>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4" name="Google Shape;23064;p20"/>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5" name="Google Shape;23065;p20"/>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6" name="Google Shape;23066;p20"/>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7" name="Google Shape;23067;p20"/>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8" name="Google Shape;23068;p20"/>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9" name="Google Shape;23069;p20"/>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0" name="Google Shape;23070;p20"/>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1" name="Google Shape;23071;p20"/>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2" name="Google Shape;23072;p20"/>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3" name="Google Shape;23073;p20"/>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4" name="Google Shape;23074;p20"/>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5" name="Google Shape;23075;p20"/>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6" name="Google Shape;23076;p20"/>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7" name="Google Shape;23077;p20"/>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8" name="Google Shape;23078;p20"/>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9" name="Google Shape;23079;p20"/>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0" name="Google Shape;23080;p20"/>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1" name="Google Shape;23081;p20"/>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2" name="Google Shape;23082;p20"/>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3" name="Google Shape;23083;p20"/>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4" name="Google Shape;23084;p20"/>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5" name="Google Shape;23085;p20"/>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6" name="Google Shape;23086;p20"/>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7" name="Google Shape;23087;p20"/>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8" name="Google Shape;23088;p20"/>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9" name="Google Shape;23089;p20"/>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0" name="Google Shape;23090;p20"/>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1" name="Google Shape;23091;p20"/>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2" name="Google Shape;23092;p20"/>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3" name="Google Shape;23093;p20"/>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4" name="Google Shape;23094;p20"/>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5" name="Google Shape;23095;p20"/>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6" name="Google Shape;23096;p20"/>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7" name="Google Shape;23097;p20"/>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8" name="Google Shape;23098;p20"/>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9" name="Google Shape;23099;p20"/>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0" name="Google Shape;23100;p20"/>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1" name="Google Shape;23101;p20"/>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2" name="Google Shape;23102;p20"/>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3" name="Google Shape;23103;p20"/>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4" name="Google Shape;23104;p20"/>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5" name="Google Shape;23105;p20"/>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6" name="Google Shape;23106;p20"/>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7" name="Google Shape;23107;p20"/>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8" name="Google Shape;23108;p20"/>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9" name="Google Shape;23109;p20"/>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0" name="Google Shape;23110;p20"/>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1" name="Google Shape;23111;p20"/>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2" name="Google Shape;23112;p20"/>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3" name="Google Shape;23113;p20"/>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4" name="Google Shape;23114;p20"/>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5" name="Google Shape;23115;p20"/>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6" name="Google Shape;23116;p20"/>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7" name="Google Shape;23117;p20"/>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8" name="Google Shape;23118;p20"/>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9" name="Google Shape;23119;p20"/>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0" name="Google Shape;23120;p20"/>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1" name="Google Shape;23121;p20"/>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2" name="Google Shape;23122;p20"/>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3" name="Google Shape;23123;p20"/>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4" name="Google Shape;23124;p20"/>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5" name="Google Shape;23125;p20"/>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6" name="Google Shape;23126;p20"/>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7" name="Google Shape;23127;p20"/>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8" name="Google Shape;23128;p20"/>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9" name="Google Shape;23129;p20"/>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0" name="Google Shape;23130;p20"/>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1" name="Google Shape;23131;p20"/>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2" name="Google Shape;23132;p20"/>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3" name="Google Shape;23133;p20"/>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4" name="Google Shape;23134;p20"/>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5" name="Google Shape;23135;p20"/>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6" name="Google Shape;23136;p20"/>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7" name="Google Shape;23137;p20"/>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8" name="Google Shape;23138;p20"/>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9" name="Google Shape;23139;p20"/>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0" name="Google Shape;23140;p20"/>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1" name="Google Shape;23141;p20"/>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2" name="Google Shape;23142;p20"/>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3" name="Google Shape;23143;p20"/>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4" name="Google Shape;23144;p20"/>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5" name="Google Shape;23145;p20"/>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6" name="Google Shape;23146;p20"/>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7" name="Google Shape;23147;p20"/>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8" name="Google Shape;23148;p20"/>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9" name="Google Shape;23149;p20"/>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0" name="Google Shape;23150;p20"/>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1" name="Google Shape;23151;p20"/>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2" name="Google Shape;23152;p20"/>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3" name="Google Shape;23153;p20"/>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4" name="Google Shape;23154;p20"/>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5" name="Google Shape;23155;p20"/>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6" name="Google Shape;23156;p20"/>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7" name="Google Shape;23157;p20"/>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8" name="Google Shape;23158;p20"/>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9" name="Google Shape;23159;p20"/>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0" name="Google Shape;23160;p20"/>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1" name="Google Shape;23161;p20"/>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2" name="Google Shape;23162;p20"/>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3" name="Google Shape;23163;p20"/>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4" name="Google Shape;23164;p20"/>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5" name="Google Shape;23165;p20"/>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6" name="Google Shape;23166;p20"/>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7" name="Google Shape;23167;p20"/>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8" name="Google Shape;23168;p20"/>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9" name="Google Shape;23169;p20"/>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0" name="Google Shape;23170;p20"/>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1" name="Google Shape;23171;p20"/>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2" name="Google Shape;23172;p20"/>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3" name="Google Shape;23173;p20"/>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4" name="Google Shape;23174;p20"/>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5" name="Google Shape;23175;p20"/>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6" name="Google Shape;23176;p20"/>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7" name="Google Shape;23177;p20"/>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8" name="Google Shape;23178;p20"/>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9" name="Google Shape;23179;p20"/>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0" name="Google Shape;23180;p20"/>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1" name="Google Shape;23181;p20"/>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2" name="Google Shape;23182;p20"/>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3" name="Google Shape;23183;p20"/>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4" name="Google Shape;23184;p20"/>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5" name="Google Shape;23185;p20"/>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6" name="Google Shape;23186;p20"/>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7" name="Google Shape;23187;p20"/>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8" name="Google Shape;23188;p20"/>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9" name="Google Shape;23189;p20"/>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0" name="Google Shape;23190;p20"/>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1" name="Google Shape;23191;p20"/>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2" name="Google Shape;23192;p20"/>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3" name="Google Shape;23193;p20"/>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4" name="Google Shape;23194;p20"/>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5" name="Google Shape;23195;p20"/>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6" name="Google Shape;23196;p20"/>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7" name="Google Shape;23197;p20"/>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8" name="Google Shape;23198;p20"/>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9" name="Google Shape;23199;p20"/>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0" name="Google Shape;23200;p20"/>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1" name="Google Shape;23201;p20"/>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2" name="Google Shape;23202;p20"/>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3" name="Google Shape;23203;p20"/>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4" name="Google Shape;23204;p20"/>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5" name="Google Shape;23205;p20"/>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6" name="Google Shape;23206;p20"/>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7" name="Google Shape;23207;p20"/>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8" name="Google Shape;23208;p20"/>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9" name="Google Shape;23209;p20"/>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0" name="Google Shape;23210;p20"/>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1" name="Google Shape;23211;p20"/>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2" name="Google Shape;23212;p20"/>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3" name="Google Shape;23213;p20"/>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4" name="Google Shape;23214;p20"/>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5" name="Google Shape;23215;p20"/>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6" name="Google Shape;23216;p20"/>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7" name="Google Shape;23217;p20"/>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8" name="Google Shape;23218;p20"/>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9" name="Google Shape;23219;p20"/>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0" name="Google Shape;23220;p20"/>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1" name="Google Shape;23221;p20"/>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2" name="Google Shape;23222;p20"/>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3" name="Google Shape;23223;p20"/>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4" name="Google Shape;23224;p20"/>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5" name="Google Shape;23225;p20"/>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6" name="Google Shape;23226;p20"/>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7" name="Google Shape;23227;p20"/>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8" name="Google Shape;23228;p20"/>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9" name="Google Shape;23229;p20"/>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0" name="Google Shape;23230;p20"/>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1" name="Google Shape;23231;p20"/>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2" name="Google Shape;23232;p20"/>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3" name="Google Shape;23233;p20"/>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4" name="Google Shape;23234;p20"/>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5" name="Google Shape;23235;p20"/>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6" name="Google Shape;23236;p20"/>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7" name="Google Shape;23237;p20"/>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8" name="Google Shape;23238;p20"/>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9" name="Google Shape;23239;p20"/>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0" name="Google Shape;23240;p20"/>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1" name="Google Shape;23241;p20"/>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2" name="Google Shape;23242;p20"/>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3" name="Google Shape;23243;p20"/>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4" name="Google Shape;23244;p20"/>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5" name="Google Shape;23245;p20"/>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6" name="Google Shape;23246;p20"/>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7" name="Google Shape;23247;p20"/>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8" name="Google Shape;23248;p20"/>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9" name="Google Shape;23249;p20"/>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0" name="Google Shape;23250;p20"/>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1" name="Google Shape;23251;p20"/>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2" name="Google Shape;23252;p20"/>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3" name="Google Shape;23253;p20"/>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4" name="Google Shape;23254;p20"/>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5" name="Google Shape;23255;p20"/>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6" name="Google Shape;23256;p20"/>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7" name="Google Shape;23257;p20"/>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8" name="Google Shape;23258;p20"/>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9" name="Google Shape;23259;p20"/>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0" name="Google Shape;23260;p20"/>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1" name="Google Shape;23261;p20"/>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2" name="Google Shape;23262;p20"/>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3" name="Google Shape;23263;p20"/>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4" name="Google Shape;23264;p20"/>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5" name="Google Shape;23265;p20"/>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6" name="Google Shape;23266;p20"/>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7" name="Google Shape;23267;p20"/>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8" name="Google Shape;23268;p20"/>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9" name="Google Shape;23269;p20"/>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0" name="Google Shape;23270;p20"/>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1" name="Google Shape;23271;p20"/>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2" name="Google Shape;23272;p20"/>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3" name="Google Shape;23273;p20"/>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4" name="Google Shape;23274;p20"/>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5" name="Google Shape;23275;p20"/>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6" name="Google Shape;23276;p20"/>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7" name="Google Shape;23277;p20"/>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8" name="Google Shape;23278;p20"/>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9" name="Google Shape;23279;p20"/>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0" name="Google Shape;23280;p20"/>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1" name="Google Shape;23281;p20"/>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2" name="Google Shape;23282;p20"/>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3" name="Google Shape;23283;p20"/>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4" name="Google Shape;23284;p20"/>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5" name="Google Shape;23285;p20"/>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6" name="Google Shape;23286;p20"/>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7" name="Google Shape;23287;p20"/>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8" name="Google Shape;23288;p20"/>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9" name="Google Shape;23289;p20"/>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0" name="Google Shape;23290;p20"/>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1" name="Google Shape;23291;p20"/>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2" name="Google Shape;23292;p20"/>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3" name="Google Shape;23293;p20"/>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4" name="Google Shape;23294;p20"/>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5" name="Google Shape;23295;p20"/>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6" name="Google Shape;23296;p20"/>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7" name="Google Shape;23297;p20"/>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8" name="Google Shape;23298;p20"/>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9" name="Google Shape;23299;p20"/>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0" name="Google Shape;23300;p20"/>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1" name="Google Shape;23301;p20"/>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2" name="Google Shape;23302;p20"/>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3" name="Google Shape;23303;p20"/>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4" name="Google Shape;23304;p20"/>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5" name="Google Shape;23305;p20"/>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6" name="Google Shape;23306;p20"/>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7" name="Google Shape;23307;p20"/>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8" name="Google Shape;23308;p20"/>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9" name="Google Shape;23309;p20"/>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0" name="Google Shape;23310;p20"/>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1" name="Google Shape;23311;p20"/>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2" name="Google Shape;23312;p20"/>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3" name="Google Shape;23313;p20"/>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4" name="Google Shape;23314;p20"/>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5" name="Google Shape;23315;p20"/>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6" name="Google Shape;23316;p20"/>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7" name="Google Shape;23317;p20"/>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8" name="Google Shape;23318;p20"/>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9" name="Google Shape;23319;p20"/>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0" name="Google Shape;23320;p20"/>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1" name="Google Shape;23321;p20"/>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2" name="Google Shape;23322;p20"/>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3" name="Google Shape;23323;p20"/>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4" name="Google Shape;23324;p20"/>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5" name="Google Shape;23325;p20"/>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6" name="Google Shape;23326;p20"/>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7" name="Google Shape;23327;p20"/>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8" name="Google Shape;23328;p20"/>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9" name="Google Shape;23329;p20"/>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0" name="Google Shape;23330;p20"/>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1" name="Google Shape;23331;p20"/>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2" name="Google Shape;23332;p20"/>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3" name="Google Shape;23333;p20"/>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4" name="Google Shape;23334;p20"/>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5" name="Google Shape;23335;p20"/>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6" name="Google Shape;23336;p20"/>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7" name="Google Shape;23337;p20"/>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8" name="Google Shape;23338;p20"/>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9" name="Google Shape;23339;p20"/>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0" name="Google Shape;23340;p20"/>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1" name="Google Shape;23341;p20"/>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2" name="Google Shape;23342;p20"/>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3" name="Google Shape;23343;p20"/>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4" name="Google Shape;23344;p20"/>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5" name="Google Shape;23345;p20"/>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6" name="Google Shape;23346;p20"/>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7" name="Google Shape;23347;p20"/>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8" name="Google Shape;23348;p20"/>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9" name="Google Shape;23349;p20"/>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0" name="Google Shape;23350;p20"/>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1" name="Google Shape;23351;p20"/>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2" name="Google Shape;23352;p20"/>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3" name="Google Shape;23353;p20"/>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4" name="Google Shape;23354;p20"/>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5" name="Google Shape;23355;p20"/>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6" name="Google Shape;23356;p20"/>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7" name="Google Shape;23357;p20"/>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8" name="Google Shape;23358;p20"/>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9" name="Google Shape;23359;p20"/>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0" name="Google Shape;23360;p20"/>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1" name="Google Shape;23361;p20"/>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2" name="Google Shape;23362;p20"/>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3" name="Google Shape;23363;p20"/>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4" name="Google Shape;23364;p20"/>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5" name="Google Shape;23365;p20"/>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6" name="Google Shape;23366;p20"/>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7" name="Google Shape;23367;p20"/>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8" name="Google Shape;23368;p20"/>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9" name="Google Shape;23369;p20"/>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0" name="Google Shape;23370;p20"/>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1" name="Google Shape;23371;p20"/>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2" name="Google Shape;23372;p20"/>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3" name="Google Shape;23373;p20"/>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4" name="Google Shape;23374;p20"/>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5" name="Google Shape;23375;p20"/>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6" name="Google Shape;23376;p20"/>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7" name="Google Shape;23377;p20"/>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8" name="Google Shape;23378;p20"/>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9" name="Google Shape;23379;p20"/>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0" name="Google Shape;23380;p20"/>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1" name="Google Shape;23381;p20"/>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2" name="Google Shape;23382;p20"/>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3" name="Google Shape;23383;p20"/>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4" name="Google Shape;23384;p20"/>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5" name="Google Shape;23385;p20"/>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6" name="Google Shape;23386;p20"/>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7" name="Google Shape;23387;p20"/>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8" name="Google Shape;23388;p20"/>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9" name="Google Shape;23389;p20"/>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0" name="Google Shape;23390;p20"/>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1" name="Google Shape;23391;p20"/>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2" name="Google Shape;23392;p20"/>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3" name="Google Shape;23393;p20"/>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4" name="Google Shape;23394;p20"/>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5" name="Google Shape;23395;p20"/>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6" name="Google Shape;23396;p20"/>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7" name="Google Shape;23397;p20"/>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8" name="Google Shape;23398;p20"/>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9" name="Google Shape;23399;p20"/>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0" name="Google Shape;23400;p20"/>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1" name="Google Shape;23401;p20"/>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2" name="Google Shape;23402;p20"/>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3" name="Google Shape;23403;p20"/>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4" name="Google Shape;23404;p20"/>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5" name="Google Shape;23405;p20"/>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6" name="Google Shape;23406;p20"/>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7" name="Google Shape;23407;p20"/>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8" name="Google Shape;23408;p20"/>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9" name="Google Shape;23409;p20"/>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0" name="Google Shape;23410;p20"/>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1" name="Google Shape;23411;p20"/>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2" name="Google Shape;23412;p20"/>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3" name="Google Shape;23413;p20"/>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4" name="Google Shape;23414;p20"/>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5" name="Google Shape;23415;p20"/>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6" name="Google Shape;23416;p20"/>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7" name="Google Shape;23417;p20"/>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8" name="Google Shape;23418;p20"/>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9" name="Google Shape;23419;p20"/>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0" name="Google Shape;23420;p20"/>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1" name="Google Shape;23421;p20"/>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2" name="Google Shape;23422;p20"/>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3" name="Google Shape;23423;p20"/>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4" name="Google Shape;23424;p20"/>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5" name="Google Shape;23425;p20"/>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6" name="Google Shape;23426;p20"/>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7" name="Google Shape;23427;p20"/>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8" name="Google Shape;23428;p20"/>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9" name="Google Shape;23429;p20"/>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0" name="Google Shape;23430;p20"/>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1" name="Google Shape;23431;p20"/>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2" name="Google Shape;23432;p20"/>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3" name="Google Shape;23433;p20"/>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4" name="Google Shape;23434;p20"/>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5" name="Google Shape;23435;p20"/>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6" name="Google Shape;23436;p20"/>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7" name="Google Shape;23437;p20"/>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8" name="Google Shape;23438;p20"/>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9" name="Google Shape;23439;p20"/>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0" name="Google Shape;23440;p20"/>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1" name="Google Shape;23441;p20"/>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2" name="Google Shape;23442;p20"/>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3" name="Google Shape;23443;p20"/>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4" name="Google Shape;23444;p20"/>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5" name="Google Shape;23445;p20"/>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6" name="Google Shape;23446;p20"/>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7" name="Google Shape;23447;p20"/>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8" name="Google Shape;23448;p20"/>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9" name="Google Shape;23449;p20"/>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0" name="Google Shape;23450;p20"/>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1" name="Google Shape;23451;p20"/>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2" name="Google Shape;23452;p20"/>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3" name="Google Shape;23453;p20"/>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4" name="Google Shape;23454;p20"/>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5" name="Google Shape;23455;p20"/>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6" name="Google Shape;23456;p20"/>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7" name="Google Shape;23457;p20"/>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8" name="Google Shape;23458;p20"/>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9" name="Google Shape;23459;p20"/>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0" name="Google Shape;23460;p20"/>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1" name="Google Shape;23461;p20"/>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2" name="Google Shape;23462;p20"/>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3" name="Google Shape;23463;p20"/>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4" name="Google Shape;23464;p20"/>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5" name="Google Shape;23465;p20"/>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6" name="Google Shape;23466;p20"/>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7" name="Google Shape;23467;p20"/>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8" name="Google Shape;23468;p20"/>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9" name="Google Shape;23469;p20"/>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0" name="Google Shape;23470;p20"/>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1" name="Google Shape;23471;p20"/>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2" name="Google Shape;23472;p20"/>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3" name="Google Shape;23473;p20"/>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4" name="Google Shape;23474;p20"/>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5" name="Google Shape;23475;p20"/>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6" name="Google Shape;23476;p20"/>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7" name="Google Shape;23477;p20"/>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8" name="Google Shape;23478;p20"/>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9" name="Google Shape;23479;p20"/>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0" name="Google Shape;23480;p20"/>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1" name="Google Shape;23481;p20"/>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2" name="Google Shape;23482;p20"/>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3" name="Google Shape;23483;p20"/>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4" name="Google Shape;23484;p20"/>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5" name="Google Shape;23485;p20"/>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6" name="Google Shape;23486;p20"/>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7" name="Google Shape;23487;p20"/>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8" name="Google Shape;23488;p20"/>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9" name="Google Shape;23489;p20"/>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0" name="Google Shape;23490;p20"/>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1" name="Google Shape;23491;p20"/>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2" name="Google Shape;23492;p20"/>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3" name="Google Shape;23493;p20"/>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4" name="Google Shape;23494;p20"/>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5" name="Google Shape;23495;p20"/>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6" name="Google Shape;23496;p20"/>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7" name="Google Shape;23497;p20"/>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8" name="Google Shape;23498;p20"/>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9" name="Google Shape;23499;p20"/>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0" name="Google Shape;23500;p20"/>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1" name="Google Shape;23501;p20"/>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2" name="Google Shape;23502;p20"/>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3" name="Google Shape;23503;p20"/>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4" name="Google Shape;23504;p20"/>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5" name="Google Shape;23505;p20"/>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6" name="Google Shape;23506;p20"/>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7" name="Google Shape;23507;p20"/>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8" name="Google Shape;23508;p20"/>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9" name="Google Shape;23509;p20"/>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0" name="Google Shape;23510;p20"/>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1" name="Google Shape;23511;p20"/>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2" name="Google Shape;23512;p20"/>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3" name="Google Shape;23513;p20"/>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4" name="Google Shape;23514;p20"/>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5" name="Google Shape;23515;p20"/>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6" name="Google Shape;23516;p20"/>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7" name="Google Shape;23517;p20"/>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8" name="Google Shape;23518;p20"/>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9" name="Google Shape;23519;p20"/>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0" name="Google Shape;23520;p20"/>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1" name="Google Shape;23521;p20"/>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2" name="Google Shape;23522;p20"/>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3" name="Google Shape;23523;p20"/>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4" name="Google Shape;23524;p20"/>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5" name="Google Shape;23525;p20"/>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6" name="Google Shape;23526;p20"/>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7" name="Google Shape;23527;p20"/>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8" name="Google Shape;23528;p20"/>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9" name="Google Shape;23529;p20"/>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0" name="Google Shape;23530;p20"/>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1" name="Google Shape;23531;p20"/>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2" name="Google Shape;23532;p20"/>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3" name="Google Shape;23533;p20"/>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4" name="Google Shape;23534;p20"/>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5" name="Google Shape;23535;p20"/>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6" name="Google Shape;23536;p20"/>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7" name="Google Shape;23537;p20"/>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8" name="Google Shape;23538;p20"/>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9" name="Google Shape;23539;p20"/>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0" name="Google Shape;23540;p20"/>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1" name="Google Shape;23541;p20"/>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2" name="Google Shape;23542;p20"/>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3" name="Google Shape;23543;p20"/>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4" name="Google Shape;23544;p20"/>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5" name="Google Shape;23545;p20"/>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6" name="Google Shape;23546;p20"/>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7" name="Google Shape;23547;p20"/>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8" name="Google Shape;23548;p20"/>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9" name="Google Shape;23549;p20"/>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0" name="Google Shape;23550;p20"/>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1" name="Google Shape;23551;p20"/>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2" name="Google Shape;23552;p20"/>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3" name="Google Shape;23553;p20"/>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4" name="Google Shape;23554;p20"/>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5" name="Google Shape;23555;p20"/>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6" name="Google Shape;23556;p20"/>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7" name="Google Shape;23557;p20"/>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8" name="Google Shape;23558;p20"/>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9" name="Google Shape;23559;p20"/>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0" name="Google Shape;23560;p20"/>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1" name="Google Shape;23561;p20"/>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2" name="Google Shape;23562;p20"/>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3" name="Google Shape;23563;p20"/>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4" name="Google Shape;23564;p20"/>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5" name="Google Shape;23565;p20"/>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6" name="Google Shape;23566;p20"/>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7" name="Google Shape;23567;p20"/>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8" name="Google Shape;23568;p20"/>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9" name="Google Shape;23569;p20"/>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0" name="Google Shape;23570;p20"/>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1" name="Google Shape;23571;p20"/>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2" name="Google Shape;23572;p20"/>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3" name="Google Shape;23573;p20"/>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4" name="Google Shape;23574;p20"/>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5" name="Google Shape;23575;p20"/>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6" name="Google Shape;23576;p20"/>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7" name="Google Shape;23577;p20"/>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8" name="Google Shape;23578;p20"/>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9" name="Google Shape;23579;p20"/>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0" name="Google Shape;23580;p20"/>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1" name="Google Shape;23581;p20"/>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2" name="Google Shape;23582;p20"/>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3" name="Google Shape;23583;p20"/>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4" name="Google Shape;23584;p20"/>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5" name="Google Shape;23585;p20"/>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6" name="Google Shape;23586;p20"/>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7" name="Google Shape;23587;p20"/>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8" name="Google Shape;23588;p20"/>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9" name="Google Shape;23589;p20"/>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0" name="Google Shape;23590;p20"/>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1" name="Google Shape;23591;p20"/>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2" name="Google Shape;23592;p20"/>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3" name="Google Shape;23593;p20"/>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4" name="Google Shape;23594;p20"/>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5" name="Google Shape;23595;p20"/>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6" name="Google Shape;23596;p20"/>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7" name="Google Shape;23597;p20"/>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8" name="Google Shape;23598;p20"/>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9" name="Google Shape;23599;p20"/>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0" name="Google Shape;23600;p20"/>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1" name="Google Shape;23601;p20"/>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2" name="Google Shape;23602;p20"/>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3" name="Google Shape;23603;p20"/>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4" name="Google Shape;23604;p20"/>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5" name="Google Shape;23605;p20"/>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6" name="Google Shape;23606;p20"/>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7" name="Google Shape;23607;p20"/>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8" name="Google Shape;23608;p20"/>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9" name="Google Shape;23609;p20"/>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0" name="Google Shape;23610;p20"/>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1" name="Google Shape;23611;p20"/>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2" name="Google Shape;23612;p20"/>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3" name="Google Shape;23613;p20"/>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4" name="Google Shape;23614;p20"/>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5" name="Google Shape;23615;p20"/>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6" name="Google Shape;23616;p20"/>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7" name="Google Shape;23617;p20"/>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8" name="Google Shape;23618;p20"/>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9" name="Google Shape;23619;p20"/>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0" name="Google Shape;23620;p20"/>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1" name="Google Shape;23621;p20"/>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2" name="Google Shape;23622;p20"/>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3" name="Google Shape;23623;p20"/>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4" name="Google Shape;23624;p20"/>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5" name="Google Shape;23625;p20"/>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20"/>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20"/>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20"/>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20"/>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20"/>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20"/>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20"/>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20"/>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20"/>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20"/>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20"/>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20"/>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20"/>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20"/>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20"/>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20"/>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20"/>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20"/>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20"/>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20"/>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20"/>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20"/>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20"/>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20"/>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20"/>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20"/>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20"/>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20"/>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20"/>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20"/>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20"/>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20"/>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20"/>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20"/>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20"/>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20"/>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20"/>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20"/>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20"/>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20"/>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20"/>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20"/>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20"/>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20"/>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20"/>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20"/>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20"/>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20"/>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20"/>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20"/>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20"/>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20"/>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20"/>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20"/>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20"/>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20"/>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20"/>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20"/>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20"/>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20"/>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20"/>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20"/>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20"/>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20"/>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20"/>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20"/>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20"/>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20"/>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20"/>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20"/>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20"/>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20"/>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20"/>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20"/>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20"/>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20"/>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20"/>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20"/>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20"/>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20"/>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20"/>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20"/>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20"/>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20"/>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20"/>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20"/>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20"/>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20"/>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20"/>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20"/>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20"/>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20"/>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20"/>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20"/>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20"/>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20"/>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20"/>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20"/>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20"/>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20"/>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20"/>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20"/>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20"/>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20"/>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20"/>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20"/>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20"/>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20"/>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4" name="Google Shape;23734;p20"/>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735" name="Google Shape;23735;p20"/>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736" name="Google Shape;23736;p20"/>
          <p:cNvGrpSpPr/>
          <p:nvPr/>
        </p:nvGrpSpPr>
        <p:grpSpPr>
          <a:xfrm>
            <a:off x="625125" y="196486"/>
            <a:ext cx="11133344" cy="6246836"/>
            <a:chOff x="238400" y="851425"/>
            <a:chExt cx="7143475" cy="4008150"/>
          </a:xfrm>
        </p:grpSpPr>
        <p:sp>
          <p:nvSpPr>
            <p:cNvPr id="23737" name="Google Shape;23737;p20"/>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8" name="Google Shape;23738;p20"/>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9" name="Google Shape;23739;p20"/>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0" name="Google Shape;23740;p20"/>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1" name="Google Shape;23741;p20"/>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2" name="Google Shape;23742;p20"/>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3" name="Google Shape;23743;p20"/>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4" name="Google Shape;23744;p20"/>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5" name="Google Shape;23745;p20"/>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6" name="Google Shape;23746;p20"/>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7" name="Google Shape;23747;p20"/>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8" name="Google Shape;23748;p20"/>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9" name="Google Shape;23749;p20"/>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0" name="Google Shape;23750;p20"/>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1" name="Google Shape;23751;p20"/>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2" name="Google Shape;23752;p20"/>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3" name="Google Shape;23753;p20"/>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4" name="Google Shape;23754;p20"/>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5" name="Google Shape;23755;p20"/>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6" name="Google Shape;23756;p20"/>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7" name="Google Shape;23757;p20"/>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8" name="Google Shape;23758;p20"/>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9" name="Google Shape;23759;p20"/>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0" name="Google Shape;23760;p20"/>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1" name="Google Shape;23761;p20"/>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2" name="Google Shape;23762;p20"/>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3" name="Google Shape;23763;p20"/>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4" name="Google Shape;23764;p20"/>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5" name="Google Shape;23765;p20"/>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6" name="Google Shape;23766;p20"/>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7" name="Google Shape;23767;p20"/>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8" name="Google Shape;23768;p20"/>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9" name="Google Shape;23769;p20"/>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0" name="Google Shape;23770;p20"/>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1" name="Google Shape;23771;p20"/>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2" name="Google Shape;23772;p20"/>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3" name="Google Shape;23773;p20"/>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4" name="Google Shape;23774;p20"/>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5" name="Google Shape;23775;p20"/>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6" name="Google Shape;23776;p20"/>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7" name="Google Shape;23777;p20"/>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8" name="Google Shape;23778;p20"/>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9" name="Google Shape;23779;p20"/>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0" name="Google Shape;23780;p20"/>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1" name="Google Shape;23781;p20"/>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2" name="Google Shape;23782;p20"/>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3" name="Google Shape;23783;p20"/>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4" name="Google Shape;23784;p20"/>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5" name="Google Shape;23785;p20"/>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6" name="Google Shape;23786;p20"/>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7" name="Google Shape;23787;p20"/>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8" name="Google Shape;23788;p20"/>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9" name="Google Shape;23789;p20"/>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0" name="Google Shape;23790;p20"/>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1" name="Google Shape;23791;p20"/>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2" name="Google Shape;23792;p20"/>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3" name="Google Shape;23793;p20"/>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4" name="Google Shape;23794;p20"/>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5" name="Google Shape;23795;p20"/>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6" name="Google Shape;23796;p20"/>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7" name="Google Shape;23797;p20"/>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8" name="Google Shape;23798;p20"/>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9" name="Google Shape;23799;p20"/>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0" name="Google Shape;23800;p20"/>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1" name="Google Shape;23801;p20"/>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2" name="Google Shape;23802;p20"/>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3" name="Google Shape;23803;p20"/>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4" name="Google Shape;23804;p20"/>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5" name="Google Shape;23805;p20"/>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6" name="Google Shape;23806;p20"/>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7" name="Google Shape;23807;p20"/>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8" name="Google Shape;23808;p20"/>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9" name="Google Shape;23809;p20"/>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0" name="Google Shape;23810;p20"/>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1" name="Google Shape;23811;p20"/>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2" name="Google Shape;23812;p20"/>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3" name="Google Shape;23813;p20"/>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4" name="Google Shape;23814;p20"/>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5" name="Google Shape;23815;p20"/>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6" name="Google Shape;23816;p20"/>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7" name="Google Shape;23817;p20"/>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8" name="Google Shape;23818;p20"/>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9" name="Google Shape;23819;p20"/>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0" name="Google Shape;23820;p20"/>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1" name="Google Shape;23821;p20"/>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2" name="Google Shape;23822;p20"/>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3" name="Google Shape;23823;p20"/>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4" name="Google Shape;23824;p20"/>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5" name="Google Shape;23825;p20"/>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6" name="Google Shape;23826;p20"/>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7" name="Google Shape;23827;p20"/>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8" name="Google Shape;23828;p20"/>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9" name="Google Shape;23829;p20"/>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0" name="Google Shape;23830;p20"/>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1" name="Google Shape;23831;p20"/>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2" name="Google Shape;23832;p20"/>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3" name="Google Shape;23833;p20"/>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4" name="Google Shape;23834;p20"/>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5" name="Google Shape;23835;p20"/>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6" name="Google Shape;23836;p20"/>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7" name="Google Shape;23837;p20"/>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8" name="Google Shape;23838;p20"/>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9" name="Google Shape;23839;p20"/>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0" name="Google Shape;23840;p20"/>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1" name="Google Shape;23841;p20"/>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2" name="Google Shape;23842;p20"/>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3" name="Google Shape;23843;p20"/>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4" name="Google Shape;23844;p20"/>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5" name="Google Shape;23845;p20"/>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6" name="Google Shape;23846;p20"/>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7" name="Google Shape;23847;p20"/>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8" name="Google Shape;23848;p20"/>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9" name="Google Shape;23849;p20"/>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0" name="Google Shape;23850;p20"/>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1" name="Google Shape;23851;p20"/>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2" name="Google Shape;23852;p20"/>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3" name="Google Shape;23853;p20"/>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4" name="Google Shape;23854;p20"/>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5" name="Google Shape;23855;p20"/>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6" name="Google Shape;23856;p20"/>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7" name="Google Shape;23857;p20"/>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8" name="Google Shape;23858;p20"/>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9" name="Google Shape;23859;p20"/>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0" name="Google Shape;23860;p20"/>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1" name="Google Shape;23861;p20"/>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2" name="Google Shape;23862;p20"/>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3" name="Google Shape;23863;p20"/>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4" name="Google Shape;23864;p20"/>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5" name="Google Shape;23865;p20"/>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6" name="Google Shape;23866;p20"/>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7" name="Google Shape;23867;p20"/>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8" name="Google Shape;23868;p20"/>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9" name="Google Shape;23869;p20"/>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0" name="Google Shape;23870;p20"/>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1" name="Google Shape;23871;p20"/>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2" name="Google Shape;23872;p20"/>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3" name="Google Shape;23873;p20"/>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4" name="Google Shape;23874;p20"/>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5" name="Google Shape;23875;p20"/>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6" name="Google Shape;23876;p20"/>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7" name="Google Shape;23877;p20"/>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8" name="Google Shape;23878;p20"/>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9" name="Google Shape;23879;p20"/>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0" name="Google Shape;23880;p20"/>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1" name="Google Shape;23881;p20"/>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2" name="Google Shape;23882;p20"/>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3" name="Google Shape;23883;p20"/>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4" name="Google Shape;23884;p20"/>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5" name="Google Shape;23885;p20"/>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6" name="Google Shape;23886;p20"/>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7" name="Google Shape;23887;p20"/>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8" name="Google Shape;23888;p20"/>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9" name="Google Shape;23889;p20"/>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0" name="Google Shape;23890;p20"/>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1" name="Google Shape;23891;p20"/>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2" name="Google Shape;23892;p20"/>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3" name="Google Shape;23893;p20"/>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4" name="Google Shape;23894;p20"/>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5" name="Google Shape;23895;p20"/>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6" name="Google Shape;23896;p20"/>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7" name="Google Shape;23897;p20"/>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8" name="Google Shape;23898;p20"/>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9" name="Google Shape;23899;p20"/>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0" name="Google Shape;23900;p20"/>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1" name="Google Shape;23901;p20"/>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2" name="Google Shape;23902;p20"/>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3" name="Google Shape;23903;p20"/>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4" name="Google Shape;23904;p20"/>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5" name="Google Shape;23905;p20"/>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6" name="Google Shape;23906;p20"/>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7" name="Google Shape;23907;p20"/>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8" name="Google Shape;23908;p20"/>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9" name="Google Shape;23909;p20"/>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0" name="Google Shape;23910;p20"/>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1" name="Google Shape;23911;p20"/>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2" name="Google Shape;23912;p20"/>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3" name="Google Shape;23913;p20"/>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4" name="Google Shape;23914;p20"/>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5" name="Google Shape;23915;p20"/>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6" name="Google Shape;23916;p20"/>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7" name="Google Shape;23917;p20"/>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8" name="Google Shape;23918;p20"/>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9" name="Google Shape;23919;p20"/>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0" name="Google Shape;23920;p20"/>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1" name="Google Shape;23921;p20"/>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2" name="Google Shape;23922;p20"/>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3" name="Google Shape;23923;p20"/>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4" name="Google Shape;23924;p20"/>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5" name="Google Shape;23925;p20"/>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6" name="Google Shape;23926;p20"/>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7" name="Google Shape;23927;p20"/>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8" name="Google Shape;23928;p20"/>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9" name="Google Shape;23929;p20"/>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0" name="Google Shape;23930;p20"/>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1" name="Google Shape;23931;p20"/>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2" name="Google Shape;23932;p20"/>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3" name="Google Shape;23933;p20"/>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4" name="Google Shape;23934;p20"/>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5" name="Google Shape;23935;p20"/>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6" name="Google Shape;23936;p20"/>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7" name="Google Shape;23937;p20"/>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8" name="Google Shape;23938;p20"/>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9" name="Google Shape;23939;p20"/>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0" name="Google Shape;23940;p20"/>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1" name="Google Shape;23941;p20"/>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2" name="Google Shape;23942;p20"/>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3" name="Google Shape;23943;p20"/>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4" name="Google Shape;23944;p20"/>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5" name="Google Shape;23945;p20"/>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6" name="Google Shape;23946;p20"/>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7" name="Google Shape;23947;p20"/>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8" name="Google Shape;23948;p20"/>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9" name="Google Shape;23949;p20"/>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0" name="Google Shape;23950;p20"/>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1" name="Google Shape;23951;p20"/>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2" name="Google Shape;23952;p20"/>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3" name="Google Shape;23953;p20"/>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4" name="Google Shape;23954;p20"/>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5" name="Google Shape;23955;p20"/>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6" name="Google Shape;23956;p20"/>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7" name="Google Shape;23957;p20"/>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8" name="Google Shape;23958;p20"/>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9" name="Google Shape;23959;p20"/>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0" name="Google Shape;23960;p20"/>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1" name="Google Shape;23961;p20"/>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2" name="Google Shape;23962;p20"/>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3" name="Google Shape;23963;p20"/>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4" name="Google Shape;23964;p20"/>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5" name="Google Shape;23965;p20"/>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6" name="Google Shape;23966;p20"/>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7" name="Google Shape;23967;p20"/>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8" name="Google Shape;23968;p20"/>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9" name="Google Shape;23969;p20"/>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0" name="Google Shape;23970;p20"/>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1" name="Google Shape;23971;p20"/>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2" name="Google Shape;23972;p20"/>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3" name="Google Shape;23973;p20"/>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4" name="Google Shape;23974;p20"/>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5" name="Google Shape;23975;p20"/>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6" name="Google Shape;23976;p20"/>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7" name="Google Shape;23977;p20"/>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8" name="Google Shape;23978;p20"/>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9" name="Google Shape;23979;p20"/>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0" name="Google Shape;23980;p20"/>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1" name="Google Shape;23981;p20"/>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2" name="Google Shape;23982;p20"/>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3" name="Google Shape;23983;p20"/>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4" name="Google Shape;23984;p20"/>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5" name="Google Shape;23985;p20"/>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6" name="Google Shape;23986;p20"/>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7" name="Google Shape;23987;p20"/>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8" name="Google Shape;23988;p20"/>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9" name="Google Shape;23989;p20"/>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0" name="Google Shape;23990;p20"/>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1" name="Google Shape;23991;p20"/>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2" name="Google Shape;23992;p20"/>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3" name="Google Shape;23993;p20"/>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4" name="Google Shape;23994;p20"/>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5" name="Google Shape;23995;p20"/>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6" name="Google Shape;23996;p20"/>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7" name="Google Shape;23997;p20"/>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8" name="Google Shape;23998;p20"/>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9" name="Google Shape;23999;p20"/>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0" name="Google Shape;24000;p20"/>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1" name="Google Shape;24001;p20"/>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2" name="Google Shape;24002;p20"/>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3" name="Google Shape;24003;p20"/>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4" name="Google Shape;24004;p20"/>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5" name="Google Shape;24005;p20"/>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6" name="Google Shape;24006;p20"/>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7" name="Google Shape;24007;p20"/>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8" name="Google Shape;24008;p20"/>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9" name="Google Shape;24009;p20"/>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0" name="Google Shape;24010;p20"/>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1" name="Google Shape;24011;p20"/>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2" name="Google Shape;24012;p20"/>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3" name="Google Shape;24013;p20"/>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4" name="Google Shape;24014;p20"/>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5" name="Google Shape;24015;p20"/>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6" name="Google Shape;24016;p20"/>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7" name="Google Shape;24017;p20"/>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8" name="Google Shape;24018;p20"/>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9" name="Google Shape;24019;p20"/>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0" name="Google Shape;24020;p20"/>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1" name="Google Shape;24021;p20"/>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2" name="Google Shape;24022;p20"/>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3" name="Google Shape;24023;p20"/>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4" name="Google Shape;24024;p20"/>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5" name="Google Shape;24025;p20"/>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6" name="Google Shape;24026;p20"/>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7" name="Google Shape;24027;p20"/>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8" name="Google Shape;24028;p20"/>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9" name="Google Shape;24029;p20"/>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0" name="Google Shape;24030;p20"/>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1" name="Google Shape;24031;p20"/>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2" name="Google Shape;24032;p20"/>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3" name="Google Shape;24033;p20"/>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4" name="Google Shape;24034;p20"/>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5" name="Google Shape;24035;p20"/>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6" name="Google Shape;24036;p20"/>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7" name="Google Shape;24037;p20"/>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8" name="Google Shape;24038;p20"/>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9" name="Google Shape;24039;p20"/>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0" name="Google Shape;24040;p20"/>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1" name="Google Shape;24041;p20"/>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2" name="Google Shape;24042;p20"/>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3" name="Google Shape;24043;p20"/>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4" name="Google Shape;24044;p20"/>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5" name="Google Shape;24045;p20"/>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6" name="Google Shape;24046;p20"/>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7" name="Google Shape;24047;p20"/>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8" name="Google Shape;24048;p20"/>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9" name="Google Shape;24049;p20"/>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0" name="Google Shape;24050;p20"/>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1" name="Google Shape;24051;p20"/>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2" name="Google Shape;24052;p20"/>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3" name="Google Shape;24053;p20"/>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4" name="Google Shape;24054;p20"/>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5" name="Google Shape;24055;p20"/>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6" name="Google Shape;24056;p20"/>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7" name="Google Shape;24057;p20"/>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8" name="Google Shape;24058;p20"/>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9" name="Google Shape;24059;p20"/>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0" name="Google Shape;24060;p20"/>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1" name="Google Shape;24061;p20"/>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2" name="Google Shape;24062;p20"/>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3" name="Google Shape;24063;p20"/>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4" name="Google Shape;24064;p20"/>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5" name="Google Shape;24065;p20"/>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6" name="Google Shape;24066;p20"/>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7" name="Google Shape;24067;p20"/>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8" name="Google Shape;24068;p20"/>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9" name="Google Shape;24069;p20"/>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0" name="Google Shape;24070;p20"/>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1" name="Google Shape;24071;p20"/>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2" name="Google Shape;24072;p20"/>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3" name="Google Shape;24073;p20"/>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4" name="Google Shape;24074;p20"/>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5" name="Google Shape;24075;p20"/>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6" name="Google Shape;24076;p20"/>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7" name="Google Shape;24077;p20"/>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8" name="Google Shape;24078;p20"/>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9" name="Google Shape;24079;p20"/>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0" name="Google Shape;24080;p20"/>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1" name="Google Shape;24081;p20"/>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2" name="Google Shape;24082;p20"/>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3" name="Google Shape;24083;p20"/>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4" name="Google Shape;24084;p20"/>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5" name="Google Shape;24085;p20"/>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6" name="Google Shape;24086;p20"/>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7" name="Google Shape;24087;p20"/>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8" name="Google Shape;24088;p20"/>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9" name="Google Shape;24089;p20"/>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0" name="Google Shape;24090;p20"/>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1" name="Google Shape;24091;p20"/>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2" name="Google Shape;24092;p20"/>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3" name="Google Shape;24093;p20"/>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4" name="Google Shape;24094;p20"/>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5" name="Google Shape;24095;p20"/>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6" name="Google Shape;24096;p20"/>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7" name="Google Shape;24097;p20"/>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8" name="Google Shape;24098;p20"/>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9" name="Google Shape;24099;p20"/>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0" name="Google Shape;24100;p20"/>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1" name="Google Shape;24101;p20"/>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2" name="Google Shape;24102;p20"/>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3" name="Google Shape;24103;p20"/>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4" name="Google Shape;24104;p20"/>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5" name="Google Shape;24105;p20"/>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6" name="Google Shape;24106;p20"/>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7" name="Google Shape;24107;p20"/>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8" name="Google Shape;24108;p20"/>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9" name="Google Shape;24109;p20"/>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0" name="Google Shape;24110;p20"/>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1" name="Google Shape;24111;p20"/>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2" name="Google Shape;24112;p20"/>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3" name="Google Shape;24113;p20"/>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4" name="Google Shape;24114;p20"/>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5" name="Google Shape;24115;p20"/>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6" name="Google Shape;24116;p20"/>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7" name="Google Shape;24117;p20"/>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8" name="Google Shape;24118;p20"/>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9" name="Google Shape;24119;p20"/>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0" name="Google Shape;24120;p20"/>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1" name="Google Shape;24121;p20"/>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2" name="Google Shape;24122;p20"/>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3" name="Google Shape;24123;p20"/>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4" name="Google Shape;24124;p20"/>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5" name="Google Shape;24125;p20"/>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6" name="Google Shape;24126;p20"/>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7" name="Google Shape;24127;p20"/>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8" name="Google Shape;24128;p20"/>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9" name="Google Shape;24129;p20"/>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0" name="Google Shape;24130;p20"/>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1" name="Google Shape;24131;p20"/>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2" name="Google Shape;24132;p20"/>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3" name="Google Shape;24133;p20"/>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4" name="Google Shape;24134;p20"/>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5" name="Google Shape;24135;p20"/>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6" name="Google Shape;24136;p20"/>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7" name="Google Shape;24137;p20"/>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8" name="Google Shape;24138;p20"/>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9" name="Google Shape;24139;p20"/>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0" name="Google Shape;24140;p20"/>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1" name="Google Shape;24141;p20"/>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2" name="Google Shape;24142;p20"/>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3" name="Google Shape;24143;p20"/>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4" name="Google Shape;24144;p20"/>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5" name="Google Shape;24145;p20"/>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6" name="Google Shape;24146;p20"/>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7" name="Google Shape;24147;p20"/>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8" name="Google Shape;24148;p20"/>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9" name="Google Shape;24149;p20"/>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0" name="Google Shape;24150;p20"/>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1" name="Google Shape;24151;p20"/>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2" name="Google Shape;24152;p20"/>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3" name="Google Shape;24153;p20"/>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4" name="Google Shape;24154;p20"/>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5" name="Google Shape;24155;p20"/>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6" name="Google Shape;24156;p20"/>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7" name="Google Shape;24157;p20"/>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8" name="Google Shape;24158;p20"/>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9" name="Google Shape;24159;p20"/>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0" name="Google Shape;24160;p20"/>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1" name="Google Shape;24161;p20"/>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2" name="Google Shape;24162;p20"/>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3" name="Google Shape;24163;p20"/>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4" name="Google Shape;24164;p20"/>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5" name="Google Shape;24165;p20"/>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6" name="Google Shape;24166;p20"/>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7" name="Google Shape;24167;p20"/>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8" name="Google Shape;24168;p20"/>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9" name="Google Shape;24169;p20"/>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0" name="Google Shape;24170;p20"/>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1" name="Google Shape;24171;p20"/>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2" name="Google Shape;24172;p20"/>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3" name="Google Shape;24173;p20"/>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4" name="Google Shape;24174;p20"/>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5" name="Google Shape;24175;p20"/>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6" name="Google Shape;24176;p20"/>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7" name="Google Shape;24177;p20"/>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8" name="Google Shape;24178;p20"/>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9" name="Google Shape;24179;p20"/>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0" name="Google Shape;24180;p20"/>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1" name="Google Shape;24181;p20"/>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2" name="Google Shape;24182;p20"/>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3" name="Google Shape;24183;p20"/>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4" name="Google Shape;24184;p20"/>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5" name="Google Shape;24185;p20"/>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6" name="Google Shape;24186;p20"/>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7" name="Google Shape;24187;p20"/>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8" name="Google Shape;24188;p20"/>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9" name="Google Shape;24189;p20"/>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0" name="Google Shape;24190;p20"/>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1" name="Google Shape;24191;p20"/>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2" name="Google Shape;24192;p20"/>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3" name="Google Shape;24193;p20"/>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4" name="Google Shape;24194;p20"/>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5" name="Google Shape;24195;p20"/>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6" name="Google Shape;24196;p20"/>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7" name="Google Shape;24197;p20"/>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8" name="Google Shape;24198;p20"/>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9" name="Google Shape;24199;p20"/>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0" name="Google Shape;24200;p20"/>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1" name="Google Shape;24201;p20"/>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2" name="Google Shape;24202;p20"/>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3" name="Google Shape;24203;p20"/>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4" name="Google Shape;24204;p20"/>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5" name="Google Shape;24205;p20"/>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6" name="Google Shape;24206;p20"/>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7" name="Google Shape;24207;p20"/>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8" name="Google Shape;24208;p20"/>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9" name="Google Shape;24209;p20"/>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0" name="Google Shape;24210;p20"/>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1" name="Google Shape;24211;p20"/>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2" name="Google Shape;24212;p20"/>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3" name="Google Shape;24213;p20"/>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4" name="Google Shape;24214;p20"/>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5" name="Google Shape;24215;p20"/>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6" name="Google Shape;24216;p20"/>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7" name="Google Shape;24217;p20"/>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8" name="Google Shape;24218;p20"/>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9" name="Google Shape;24219;p20"/>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0" name="Google Shape;24220;p20"/>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1" name="Google Shape;24221;p20"/>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2" name="Google Shape;24222;p20"/>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3" name="Google Shape;24223;p20"/>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4" name="Google Shape;24224;p20"/>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5" name="Google Shape;24225;p20"/>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6" name="Google Shape;24226;p20"/>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7" name="Google Shape;24227;p20"/>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8" name="Google Shape;24228;p20"/>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9" name="Google Shape;24229;p20"/>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0" name="Google Shape;24230;p20"/>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1" name="Google Shape;24231;p20"/>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2" name="Google Shape;24232;p20"/>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3" name="Google Shape;24233;p20"/>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4" name="Google Shape;24234;p20"/>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5" name="Google Shape;24235;p20"/>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6" name="Google Shape;24236;p20"/>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7" name="Google Shape;24237;p20"/>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8" name="Google Shape;24238;p20"/>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9" name="Google Shape;24239;p20"/>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0" name="Google Shape;24240;p20"/>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1" name="Google Shape;24241;p20"/>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2" name="Google Shape;24242;p20"/>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3" name="Google Shape;24243;p20"/>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4" name="Google Shape;24244;p20"/>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5" name="Google Shape;24245;p20"/>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6" name="Google Shape;24246;p20"/>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7" name="Google Shape;24247;p20"/>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8" name="Google Shape;24248;p20"/>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9" name="Google Shape;24249;p20"/>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0" name="Google Shape;24250;p20"/>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1" name="Google Shape;24251;p20"/>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2" name="Google Shape;24252;p20"/>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3" name="Google Shape;24253;p20"/>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4" name="Google Shape;24254;p20"/>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5" name="Google Shape;24255;p20"/>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6" name="Google Shape;24256;p20"/>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7" name="Google Shape;24257;p20"/>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8" name="Google Shape;24258;p20"/>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9" name="Google Shape;24259;p20"/>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0" name="Google Shape;24260;p20"/>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1" name="Google Shape;24261;p20"/>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2" name="Google Shape;24262;p20"/>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3" name="Google Shape;24263;p20"/>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4" name="Google Shape;24264;p20"/>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5" name="Google Shape;24265;p20"/>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6" name="Google Shape;24266;p20"/>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7" name="Google Shape;24267;p20"/>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8" name="Google Shape;24268;p20"/>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9" name="Google Shape;24269;p20"/>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0" name="Google Shape;24270;p20"/>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1" name="Google Shape;24271;p20"/>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2" name="Google Shape;24272;p20"/>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3" name="Google Shape;24273;p20"/>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4" name="Google Shape;24274;p20"/>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5" name="Google Shape;24275;p20"/>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6" name="Google Shape;24276;p20"/>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7" name="Google Shape;24277;p20"/>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8" name="Google Shape;24278;p20"/>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9" name="Google Shape;24279;p20"/>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0" name="Google Shape;24280;p20"/>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1" name="Google Shape;24281;p20"/>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2" name="Google Shape;24282;p20"/>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3" name="Google Shape;24283;p20"/>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4" name="Google Shape;24284;p20"/>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5" name="Google Shape;24285;p20"/>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6" name="Google Shape;24286;p20"/>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7" name="Google Shape;24287;p20"/>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8" name="Google Shape;24288;p20"/>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9" name="Google Shape;24289;p20"/>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0" name="Google Shape;24290;p20"/>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1" name="Google Shape;24291;p20"/>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2" name="Google Shape;24292;p20"/>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3" name="Google Shape;24293;p20"/>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4" name="Google Shape;24294;p20"/>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5" name="Google Shape;24295;p20"/>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6" name="Google Shape;24296;p20"/>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7" name="Google Shape;24297;p20"/>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8" name="Google Shape;24298;p20"/>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9" name="Google Shape;24299;p20"/>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0" name="Google Shape;24300;p20"/>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1" name="Google Shape;24301;p20"/>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2" name="Google Shape;24302;p20"/>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3" name="Google Shape;24303;p20"/>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4" name="Google Shape;24304;p20"/>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5" name="Google Shape;24305;p20"/>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6" name="Google Shape;24306;p20"/>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7" name="Google Shape;24307;p20"/>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8" name="Google Shape;24308;p20"/>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9" name="Google Shape;24309;p20"/>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0" name="Google Shape;24310;p20"/>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1" name="Google Shape;24311;p20"/>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2" name="Google Shape;24312;p20"/>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3" name="Google Shape;24313;p20"/>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4" name="Google Shape;24314;p20"/>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5" name="Google Shape;24315;p20"/>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6" name="Google Shape;24316;p20"/>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7" name="Google Shape;24317;p20"/>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8" name="Google Shape;24318;p20"/>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9" name="Google Shape;24319;p20"/>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0" name="Google Shape;24320;p20"/>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1" name="Google Shape;24321;p20"/>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2" name="Google Shape;24322;p20"/>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3" name="Google Shape;24323;p20"/>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4" name="Google Shape;24324;p20"/>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5" name="Google Shape;24325;p20"/>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6" name="Google Shape;24326;p20"/>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7" name="Google Shape;24327;p20"/>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8" name="Google Shape;24328;p20"/>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9" name="Google Shape;24329;p20"/>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0" name="Google Shape;24330;p20"/>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1" name="Google Shape;24331;p20"/>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2" name="Google Shape;24332;p20"/>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3" name="Google Shape;24333;p20"/>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4" name="Google Shape;24334;p20"/>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5" name="Google Shape;24335;p20"/>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6" name="Google Shape;24336;p20"/>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7" name="Google Shape;24337;p20"/>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8" name="Google Shape;24338;p20"/>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9" name="Google Shape;24339;p20"/>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0" name="Google Shape;24340;p20"/>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1" name="Google Shape;24341;p20"/>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2" name="Google Shape;24342;p20"/>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3" name="Google Shape;24343;p20"/>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4" name="Google Shape;24344;p20"/>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5" name="Google Shape;24345;p20"/>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6" name="Google Shape;24346;p20"/>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7" name="Google Shape;24347;p20"/>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8" name="Google Shape;24348;p20"/>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9" name="Google Shape;24349;p20"/>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0" name="Google Shape;24350;p20"/>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1" name="Google Shape;24351;p20"/>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2" name="Google Shape;24352;p20"/>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3" name="Google Shape;24353;p20"/>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4" name="Google Shape;24354;p20"/>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5" name="Google Shape;24355;p20"/>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6" name="Google Shape;24356;p20"/>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7" name="Google Shape;24357;p20"/>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8" name="Google Shape;24358;p20"/>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9" name="Google Shape;24359;p20"/>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0" name="Google Shape;24360;p20"/>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1" name="Google Shape;24361;p20"/>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2" name="Google Shape;24362;p20"/>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3" name="Google Shape;24363;p20"/>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4" name="Google Shape;24364;p20"/>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5" name="Google Shape;24365;p20"/>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6" name="Google Shape;24366;p20"/>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7" name="Google Shape;24367;p20"/>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8" name="Google Shape;24368;p20"/>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9" name="Google Shape;24369;p20"/>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0" name="Google Shape;24370;p20"/>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1" name="Google Shape;24371;p20"/>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2" name="Google Shape;24372;p20"/>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3" name="Google Shape;24373;p20"/>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4" name="Google Shape;24374;p20"/>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5" name="Google Shape;24375;p20"/>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6" name="Google Shape;24376;p20"/>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7" name="Google Shape;24377;p20"/>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8" name="Google Shape;24378;p20"/>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9" name="Google Shape;24379;p20"/>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0" name="Google Shape;24380;p20"/>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1" name="Google Shape;24381;p20"/>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2" name="Google Shape;24382;p20"/>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3" name="Google Shape;24383;p20"/>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4" name="Google Shape;24384;p20"/>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5" name="Google Shape;24385;p20"/>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6" name="Google Shape;24386;p20"/>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7" name="Google Shape;24387;p20"/>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8" name="Google Shape;24388;p20"/>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9" name="Google Shape;24389;p20"/>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0" name="Google Shape;24390;p20"/>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1" name="Google Shape;24391;p20"/>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2" name="Google Shape;24392;p20"/>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3" name="Google Shape;24393;p20"/>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4" name="Google Shape;24394;p20"/>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5" name="Google Shape;24395;p20"/>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6" name="Google Shape;24396;p20"/>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7" name="Google Shape;24397;p20"/>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8" name="Google Shape;24398;p20"/>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9" name="Google Shape;24399;p20"/>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0" name="Google Shape;24400;p20"/>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1" name="Google Shape;24401;p20"/>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2" name="Google Shape;24402;p20"/>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3" name="Google Shape;24403;p20"/>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4" name="Google Shape;24404;p20"/>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5" name="Google Shape;24405;p20"/>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6" name="Google Shape;24406;p20"/>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7" name="Google Shape;24407;p20"/>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8" name="Google Shape;24408;p20"/>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9" name="Google Shape;24409;p20"/>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0" name="Google Shape;24410;p20"/>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1" name="Google Shape;24411;p20"/>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2" name="Google Shape;24412;p20"/>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3" name="Google Shape;24413;p20"/>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4" name="Google Shape;24414;p20"/>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5" name="Google Shape;24415;p20"/>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6" name="Google Shape;24416;p20"/>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7" name="Google Shape;24417;p20"/>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8" name="Google Shape;24418;p20"/>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9" name="Google Shape;24419;p20"/>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0" name="Google Shape;24420;p20"/>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1" name="Google Shape;24421;p20"/>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2" name="Google Shape;24422;p20"/>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3" name="Google Shape;24423;p20"/>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4" name="Google Shape;24424;p20"/>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5" name="Google Shape;24425;p20"/>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6" name="Google Shape;24426;p20"/>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7" name="Google Shape;24427;p20"/>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8" name="Google Shape;24428;p20"/>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9" name="Google Shape;24429;p20"/>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0" name="Google Shape;24430;p20"/>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1" name="Google Shape;24431;p20"/>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2" name="Google Shape;24432;p20"/>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3" name="Google Shape;24433;p20"/>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4" name="Google Shape;24434;p20"/>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5" name="Google Shape;24435;p20"/>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6" name="Google Shape;24436;p20"/>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7" name="Google Shape;24437;p20"/>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8" name="Google Shape;24438;p20"/>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9" name="Google Shape;24439;p20"/>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0" name="Google Shape;24440;p20"/>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1" name="Google Shape;24441;p20"/>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2" name="Google Shape;24442;p20"/>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3" name="Google Shape;24443;p20"/>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4" name="Google Shape;24444;p20"/>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5" name="Google Shape;24445;p20"/>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6" name="Google Shape;24446;p20"/>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7" name="Google Shape;24447;p20"/>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8" name="Google Shape;24448;p20"/>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9" name="Google Shape;24449;p20"/>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0" name="Google Shape;24450;p20"/>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1" name="Google Shape;24451;p20"/>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2" name="Google Shape;24452;p20"/>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3" name="Google Shape;24453;p20"/>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4" name="Google Shape;24454;p20"/>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5" name="Google Shape;24455;p20"/>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6" name="Google Shape;24456;p20"/>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7" name="Google Shape;24457;p20"/>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8" name="Google Shape;24458;p20"/>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9" name="Google Shape;24459;p20"/>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0" name="Google Shape;24460;p20"/>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1" name="Google Shape;24461;p20"/>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2" name="Google Shape;24462;p20"/>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3" name="Google Shape;24463;p20"/>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4" name="Google Shape;24464;p20"/>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5" name="Google Shape;24465;p20"/>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6" name="Google Shape;24466;p20"/>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7" name="Google Shape;24467;p20"/>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8" name="Google Shape;24468;p20"/>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9" name="Google Shape;24469;p20"/>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0" name="Google Shape;24470;p20"/>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1" name="Google Shape;24471;p20"/>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2" name="Google Shape;24472;p20"/>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3" name="Google Shape;24473;p20"/>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4" name="Google Shape;24474;p20"/>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5" name="Google Shape;24475;p20"/>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6" name="Google Shape;24476;p20"/>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7" name="Google Shape;24477;p20"/>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8" name="Google Shape;24478;p20"/>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9" name="Google Shape;24479;p20"/>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0" name="Google Shape;24480;p20"/>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1" name="Google Shape;24481;p20"/>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2" name="Google Shape;24482;p20"/>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3" name="Google Shape;24483;p20"/>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4" name="Google Shape;24484;p20"/>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5" name="Google Shape;24485;p20"/>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6" name="Google Shape;24486;p20"/>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7" name="Google Shape;24487;p20"/>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8" name="Google Shape;24488;p20"/>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9" name="Google Shape;24489;p20"/>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0" name="Google Shape;24490;p20"/>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1" name="Google Shape;24491;p20"/>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2" name="Google Shape;24492;p20"/>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3" name="Google Shape;24493;p20"/>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4" name="Google Shape;24494;p20"/>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5" name="Google Shape;24495;p20"/>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6" name="Google Shape;24496;p20"/>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7" name="Google Shape;24497;p20"/>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8" name="Google Shape;24498;p20"/>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9" name="Google Shape;24499;p20"/>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0" name="Google Shape;24500;p20"/>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1" name="Google Shape;24501;p20"/>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2" name="Google Shape;24502;p20"/>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3" name="Google Shape;24503;p20"/>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4" name="Google Shape;24504;p20"/>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5" name="Google Shape;24505;p20"/>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6" name="Google Shape;24506;p20"/>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7" name="Google Shape;24507;p20"/>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8" name="Google Shape;24508;p20"/>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9" name="Google Shape;24509;p20"/>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0" name="Google Shape;24510;p20"/>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1" name="Google Shape;24511;p20"/>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2" name="Google Shape;24512;p20"/>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3" name="Google Shape;24513;p20"/>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4" name="Google Shape;24514;p20"/>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5" name="Google Shape;24515;p20"/>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6" name="Google Shape;24516;p20"/>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7" name="Google Shape;24517;p20"/>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8" name="Google Shape;24518;p20"/>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9" name="Google Shape;24519;p20"/>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0" name="Google Shape;24520;p20"/>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1" name="Google Shape;24521;p20"/>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2" name="Google Shape;24522;p20"/>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3" name="Google Shape;24523;p20"/>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4" name="Google Shape;24524;p20"/>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5" name="Google Shape;24525;p20"/>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6" name="Google Shape;24526;p20"/>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7" name="Google Shape;24527;p20"/>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8" name="Google Shape;24528;p20"/>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9" name="Google Shape;24529;p20"/>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0" name="Google Shape;24530;p20"/>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1" name="Google Shape;24531;p20"/>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2" name="Google Shape;24532;p20"/>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3" name="Google Shape;24533;p20"/>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4" name="Google Shape;24534;p20"/>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5" name="Google Shape;24535;p20"/>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6" name="Google Shape;24536;p20"/>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7" name="Google Shape;24537;p20"/>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8" name="Google Shape;24538;p20"/>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9" name="Google Shape;24539;p20"/>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0" name="Google Shape;24540;p20"/>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1" name="Google Shape;24541;p20"/>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2" name="Google Shape;24542;p20"/>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3" name="Google Shape;24543;p20"/>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4" name="Google Shape;24544;p20"/>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5" name="Google Shape;24545;p20"/>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6" name="Google Shape;24546;p20"/>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7" name="Google Shape;24547;p20"/>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8" name="Google Shape;24548;p20"/>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9" name="Google Shape;24549;p20"/>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0" name="Google Shape;24550;p20"/>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1" name="Google Shape;24551;p20"/>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2" name="Google Shape;24552;p20"/>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3" name="Google Shape;24553;p20"/>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4" name="Google Shape;24554;p20"/>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5" name="Google Shape;24555;p20"/>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6" name="Google Shape;24556;p20"/>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7" name="Google Shape;24557;p20"/>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8" name="Google Shape;24558;p20"/>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9" name="Google Shape;24559;p20"/>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0" name="Google Shape;24560;p20"/>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1" name="Google Shape;24561;p20"/>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2" name="Google Shape;24562;p20"/>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3" name="Google Shape;24563;p20"/>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4" name="Google Shape;24564;p20"/>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5" name="Google Shape;24565;p20"/>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6" name="Google Shape;24566;p20"/>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7" name="Google Shape;24567;p20"/>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8" name="Google Shape;24568;p20"/>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9" name="Google Shape;24569;p20"/>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0" name="Google Shape;24570;p20"/>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1" name="Google Shape;24571;p20"/>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2" name="Google Shape;24572;p20"/>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3" name="Google Shape;24573;p20"/>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4" name="Google Shape;24574;p20"/>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5" name="Google Shape;24575;p20"/>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6" name="Google Shape;24576;p20"/>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7" name="Google Shape;24577;p20"/>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8" name="Google Shape;24578;p20"/>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9" name="Google Shape;24579;p20"/>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0" name="Google Shape;24580;p20"/>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1" name="Google Shape;24581;p20"/>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2" name="Google Shape;24582;p20"/>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3" name="Google Shape;24583;p20"/>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4" name="Google Shape;24584;p20"/>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5" name="Google Shape;24585;p20"/>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6" name="Google Shape;24586;p20"/>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7" name="Google Shape;24587;p20"/>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8" name="Google Shape;24588;p20"/>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9" name="Google Shape;24589;p20"/>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0" name="Google Shape;24590;p20"/>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1" name="Google Shape;24591;p20"/>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2" name="Google Shape;24592;p20"/>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3" name="Google Shape;24593;p20"/>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4" name="Google Shape;24594;p20"/>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5" name="Google Shape;24595;p20"/>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6" name="Google Shape;24596;p20"/>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7" name="Google Shape;24597;p20"/>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8" name="Google Shape;24598;p20"/>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9" name="Google Shape;24599;p20"/>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0" name="Google Shape;24600;p20"/>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1" name="Google Shape;24601;p20"/>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2" name="Google Shape;24602;p20"/>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3" name="Google Shape;24603;p20"/>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4" name="Google Shape;24604;p20"/>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5" name="Google Shape;24605;p20"/>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6" name="Google Shape;24606;p20"/>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7" name="Google Shape;24607;p20"/>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8" name="Google Shape;24608;p20"/>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9" name="Google Shape;24609;p20"/>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0" name="Google Shape;24610;p20"/>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1" name="Google Shape;24611;p20"/>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2" name="Google Shape;24612;p20"/>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3" name="Google Shape;24613;p20"/>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4" name="Google Shape;24614;p20"/>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5" name="Google Shape;24615;p20"/>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6" name="Google Shape;24616;p20"/>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7" name="Google Shape;24617;p20"/>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8" name="Google Shape;24618;p20"/>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9" name="Google Shape;24619;p20"/>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0" name="Google Shape;24620;p20"/>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1" name="Google Shape;24621;p20"/>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2" name="Google Shape;24622;p20"/>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3" name="Google Shape;24623;p20"/>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4" name="Google Shape;24624;p20"/>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5" name="Google Shape;24625;p20"/>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6" name="Google Shape;24626;p20"/>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7" name="Google Shape;24627;p20"/>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8" name="Google Shape;24628;p20"/>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9" name="Google Shape;24629;p20"/>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0" name="Google Shape;24630;p20"/>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1" name="Google Shape;24631;p20"/>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2" name="Google Shape;24632;p20"/>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3" name="Google Shape;24633;p20"/>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4" name="Google Shape;24634;p20"/>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5" name="Google Shape;24635;p20"/>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6" name="Google Shape;24636;p20"/>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7" name="Google Shape;24637;p20"/>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8" name="Google Shape;24638;p20"/>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9" name="Google Shape;24639;p20"/>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0" name="Google Shape;24640;p20"/>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1" name="Google Shape;24641;p20"/>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2" name="Google Shape;24642;p20"/>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3" name="Google Shape;24643;p20"/>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4" name="Google Shape;24644;p20"/>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5" name="Google Shape;24645;p20"/>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6" name="Google Shape;24646;p20"/>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7" name="Google Shape;24647;p20"/>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8" name="Google Shape;24648;p20"/>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9" name="Google Shape;24649;p20"/>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0" name="Google Shape;24650;p20"/>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1" name="Google Shape;24651;p20"/>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2" name="Google Shape;24652;p20"/>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3" name="Google Shape;24653;p20"/>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4" name="Google Shape;24654;p20"/>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5" name="Google Shape;24655;p20"/>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6" name="Google Shape;24656;p20"/>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7" name="Google Shape;24657;p20"/>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8" name="Google Shape;24658;p20"/>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9" name="Google Shape;24659;p20"/>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0" name="Google Shape;24660;p20"/>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1" name="Google Shape;24661;p20"/>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2" name="Google Shape;24662;p20"/>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3" name="Google Shape;24663;p20"/>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4" name="Google Shape;24664;p20"/>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5" name="Google Shape;24665;p20"/>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6" name="Google Shape;24666;p20"/>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7" name="Google Shape;24667;p20"/>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8" name="Google Shape;24668;p20"/>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9" name="Google Shape;24669;p20"/>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0" name="Google Shape;24670;p20"/>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1" name="Google Shape;24671;p20"/>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2" name="Google Shape;24672;p20"/>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3" name="Google Shape;24673;p20"/>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4" name="Google Shape;24674;p20"/>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5" name="Google Shape;24675;p20"/>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6" name="Google Shape;24676;p20"/>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7" name="Google Shape;24677;p20"/>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8" name="Google Shape;24678;p20"/>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9" name="Google Shape;24679;p20"/>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0" name="Google Shape;24680;p20"/>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1" name="Google Shape;24681;p20"/>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2" name="Google Shape;24682;p20"/>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3" name="Google Shape;24683;p20"/>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4" name="Google Shape;24684;p20"/>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5" name="Google Shape;24685;p20"/>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6" name="Google Shape;24686;p20"/>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7" name="Google Shape;24687;p20"/>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8" name="Google Shape;24688;p20"/>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9" name="Google Shape;24689;p20"/>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0" name="Google Shape;24690;p20"/>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1" name="Google Shape;24691;p20"/>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2" name="Google Shape;24692;p20"/>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3" name="Google Shape;24693;p20"/>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4" name="Google Shape;24694;p20"/>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5" name="Google Shape;24695;p20"/>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6" name="Google Shape;24696;p20"/>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7" name="Google Shape;24697;p20"/>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8" name="Google Shape;24698;p20"/>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9" name="Google Shape;24699;p20"/>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0" name="Google Shape;24700;p20"/>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1" name="Google Shape;24701;p20"/>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2" name="Google Shape;24702;p20"/>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3" name="Google Shape;24703;p20"/>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4" name="Google Shape;24704;p20"/>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5" name="Google Shape;24705;p20"/>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6" name="Google Shape;24706;p20"/>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7" name="Google Shape;24707;p20"/>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8" name="Google Shape;24708;p20"/>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9" name="Google Shape;24709;p20"/>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0" name="Google Shape;24710;p20"/>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1" name="Google Shape;24711;p20"/>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2" name="Google Shape;24712;p20"/>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3" name="Google Shape;24713;p20"/>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4" name="Google Shape;24714;p20"/>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5" name="Google Shape;24715;p20"/>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6" name="Google Shape;24716;p20"/>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7" name="Google Shape;24717;p20"/>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8" name="Google Shape;24718;p20"/>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9" name="Google Shape;24719;p20"/>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0" name="Google Shape;24720;p20"/>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1" name="Google Shape;24721;p20"/>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2" name="Google Shape;24722;p20"/>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3" name="Google Shape;24723;p20"/>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4" name="Google Shape;24724;p20"/>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5" name="Google Shape;24725;p20"/>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6" name="Google Shape;24726;p20"/>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7" name="Google Shape;24727;p20"/>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8" name="Google Shape;24728;p20"/>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9" name="Google Shape;24729;p20"/>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0" name="Google Shape;24730;p20"/>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1" name="Google Shape;24731;p20"/>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2" name="Google Shape;24732;p20"/>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3" name="Google Shape;24733;p20"/>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4" name="Google Shape;24734;p20"/>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5" name="Google Shape;24735;p20"/>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6" name="Google Shape;24736;p20"/>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7" name="Google Shape;24737;p20"/>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8" name="Google Shape;24738;p20"/>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9" name="Google Shape;24739;p20"/>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0" name="Google Shape;24740;p20"/>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1" name="Google Shape;24741;p20"/>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2" name="Google Shape;24742;p20"/>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3" name="Google Shape;24743;p20"/>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4" name="Google Shape;24744;p20"/>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5" name="Google Shape;24745;p20"/>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6" name="Google Shape;24746;p20"/>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7" name="Google Shape;24747;p20"/>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8" name="Google Shape;24748;p20"/>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9" name="Google Shape;24749;p20"/>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0" name="Google Shape;24750;p20"/>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1" name="Google Shape;24751;p20"/>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2" name="Google Shape;24752;p20"/>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3" name="Google Shape;24753;p20"/>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4" name="Google Shape;24754;p20"/>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5" name="Google Shape;24755;p20"/>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6" name="Google Shape;24756;p20"/>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7" name="Google Shape;24757;p20"/>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8" name="Google Shape;24758;p20"/>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9" name="Google Shape;24759;p20"/>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0" name="Google Shape;24760;p20"/>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1" name="Google Shape;24761;p20"/>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2" name="Google Shape;24762;p20"/>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3" name="Google Shape;24763;p20"/>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4" name="Google Shape;24764;p20"/>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5" name="Google Shape;24765;p20"/>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6" name="Google Shape;24766;p20"/>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7" name="Google Shape;24767;p20"/>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8" name="Google Shape;24768;p20"/>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9" name="Google Shape;24769;p20"/>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0" name="Google Shape;24770;p20"/>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1" name="Google Shape;24771;p20"/>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2" name="Google Shape;24772;p20"/>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3" name="Google Shape;24773;p20"/>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4" name="Google Shape;24774;p20"/>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5" name="Google Shape;24775;p20"/>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6" name="Google Shape;24776;p20"/>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7" name="Google Shape;24777;p20"/>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8" name="Google Shape;24778;p20"/>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9" name="Google Shape;24779;p20"/>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0" name="Google Shape;24780;p20"/>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1" name="Google Shape;24781;p20"/>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2" name="Google Shape;24782;p20"/>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3" name="Google Shape;24783;p20"/>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4" name="Google Shape;24784;p20"/>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5" name="Google Shape;24785;p20"/>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6" name="Google Shape;24786;p20"/>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7" name="Google Shape;24787;p20"/>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8" name="Google Shape;24788;p20"/>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9" name="Google Shape;24789;p20"/>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0" name="Google Shape;24790;p20"/>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1" name="Google Shape;24791;p20"/>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2" name="Google Shape;24792;p20"/>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3" name="Google Shape;24793;p20"/>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4" name="Google Shape;24794;p20"/>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5" name="Google Shape;24795;p20"/>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6" name="Google Shape;24796;p20"/>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7" name="Google Shape;24797;p20"/>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8" name="Google Shape;24798;p20"/>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9" name="Google Shape;24799;p20"/>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0" name="Google Shape;24800;p20"/>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1" name="Google Shape;24801;p20"/>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2" name="Google Shape;24802;p20"/>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3" name="Google Shape;24803;p20"/>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4" name="Google Shape;24804;p20"/>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5" name="Google Shape;24805;p20"/>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6" name="Google Shape;24806;p20"/>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7" name="Google Shape;24807;p20"/>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8" name="Google Shape;24808;p20"/>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9" name="Google Shape;24809;p20"/>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0" name="Google Shape;24810;p20"/>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1" name="Google Shape;24811;p20"/>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2" name="Google Shape;24812;p20"/>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3" name="Google Shape;24813;p20"/>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4" name="Google Shape;24814;p20"/>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5" name="Google Shape;24815;p20"/>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6" name="Google Shape;24816;p20"/>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7" name="Google Shape;24817;p20"/>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8" name="Google Shape;24818;p20"/>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9" name="Google Shape;24819;p20"/>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0" name="Google Shape;24820;p20"/>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1" name="Google Shape;24821;p20"/>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2" name="Google Shape;24822;p20"/>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3" name="Google Shape;24823;p20"/>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4" name="Google Shape;24824;p20"/>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5" name="Google Shape;24825;p20"/>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6" name="Google Shape;24826;p20"/>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7" name="Google Shape;24827;p20"/>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8" name="Google Shape;24828;p20"/>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9" name="Google Shape;24829;p20"/>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0" name="Google Shape;24830;p20"/>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1" name="Google Shape;24831;p20"/>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2" name="Google Shape;24832;p20"/>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3" name="Google Shape;24833;p20"/>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4" name="Google Shape;24834;p20"/>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5" name="Google Shape;24835;p20"/>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6" name="Google Shape;24836;p20"/>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7" name="Google Shape;24837;p20"/>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8" name="Google Shape;24838;p20"/>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9" name="Google Shape;24839;p20"/>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0" name="Google Shape;24840;p20"/>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1" name="Google Shape;24841;p20"/>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2" name="Google Shape;24842;p20"/>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3" name="Google Shape;24843;p20"/>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4" name="Google Shape;24844;p20"/>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5" name="Google Shape;24845;p20"/>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6" name="Google Shape;24846;p20"/>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7" name="Google Shape;24847;p20"/>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8" name="Google Shape;24848;p20"/>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9" name="Google Shape;24849;p20"/>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0" name="Google Shape;24850;p20"/>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1" name="Google Shape;24851;p20"/>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2" name="Google Shape;24852;p20"/>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3" name="Google Shape;24853;p20"/>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4" name="Google Shape;24854;p20"/>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5" name="Google Shape;24855;p20"/>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6" name="Google Shape;24856;p20"/>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7" name="Google Shape;24857;p20"/>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8" name="Google Shape;24858;p20"/>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859" name="Google Shape;24859;p20"/>
          <p:cNvSpPr txBox="1">
            <a:spLocks noGrp="1"/>
          </p:cNvSpPr>
          <p:nvPr>
            <p:ph type="title"/>
          </p:nvPr>
        </p:nvSpPr>
        <p:spPr>
          <a:xfrm>
            <a:off x="960000" y="593367"/>
            <a:ext cx="10272000" cy="943200"/>
          </a:xfrm>
          <a:prstGeom prst="rect">
            <a:avLst/>
          </a:prstGeom>
          <a:effectLst>
            <a:outerShdw dist="19050" dir="3660000" algn="bl" rotWithShape="0">
              <a:srgbClr val="000000"/>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Tree>
    <p:extLst>
      <p:ext uri="{BB962C8B-B14F-4D97-AF65-F5344CB8AC3E}">
        <p14:creationId xmlns:p14="http://schemas.microsoft.com/office/powerpoint/2010/main" val="34970507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dk2"/>
        </a:solidFill>
        <a:effectLst/>
      </p:bgPr>
    </p:bg>
    <p:spTree>
      <p:nvGrpSpPr>
        <p:cNvPr id="1" name="Shape 1137"/>
        <p:cNvGrpSpPr/>
        <p:nvPr/>
      </p:nvGrpSpPr>
      <p:grpSpPr>
        <a:xfrm>
          <a:off x="0" y="0"/>
          <a:ext cx="0" cy="0"/>
          <a:chOff x="0" y="0"/>
          <a:chExt cx="0" cy="0"/>
        </a:xfrm>
      </p:grpSpPr>
      <p:sp>
        <p:nvSpPr>
          <p:cNvPr id="1138" name="Google Shape;1138;p3"/>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9" name="Google Shape;1139;p3"/>
          <p:cNvSpPr/>
          <p:nvPr/>
        </p:nvSpPr>
        <p:spPr>
          <a:xfrm>
            <a:off x="3410600" y="634500"/>
            <a:ext cx="5370800" cy="5370800"/>
          </a:xfrm>
          <a:prstGeom prst="ellipse">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0" name="Google Shape;1140;p3"/>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41" name="Google Shape;1141;p3"/>
          <p:cNvGrpSpPr/>
          <p:nvPr/>
        </p:nvGrpSpPr>
        <p:grpSpPr>
          <a:xfrm>
            <a:off x="625125" y="196486"/>
            <a:ext cx="11133344" cy="6246836"/>
            <a:chOff x="238400" y="851425"/>
            <a:chExt cx="7143475" cy="4008150"/>
          </a:xfrm>
        </p:grpSpPr>
        <p:sp>
          <p:nvSpPr>
            <p:cNvPr id="1142" name="Google Shape;1142;p3"/>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3"/>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3"/>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3"/>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3"/>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3"/>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3"/>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3"/>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3"/>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3"/>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3"/>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3"/>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3"/>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3"/>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3"/>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3"/>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3"/>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3"/>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3"/>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3"/>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3"/>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3"/>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3"/>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3"/>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3"/>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3"/>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3"/>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3"/>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3"/>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3"/>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3"/>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3"/>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3"/>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3"/>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3"/>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3"/>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3"/>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3"/>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3"/>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3"/>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3"/>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3"/>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3"/>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3"/>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3"/>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3"/>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3"/>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3"/>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3"/>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3"/>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3"/>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3"/>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3"/>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3"/>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3"/>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3"/>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3"/>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3"/>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3"/>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3"/>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3"/>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3"/>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3"/>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3"/>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3"/>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3"/>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3"/>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3"/>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3"/>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3"/>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3"/>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3"/>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3"/>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3"/>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3"/>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3"/>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3"/>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3"/>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3"/>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3"/>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3"/>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3"/>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3"/>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3"/>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3"/>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3"/>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3"/>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3"/>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3"/>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3"/>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3"/>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3"/>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3"/>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3"/>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3"/>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3"/>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3"/>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3"/>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3"/>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3"/>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3"/>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3"/>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3"/>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3"/>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3"/>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3"/>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3"/>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3"/>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3"/>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3"/>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3"/>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3"/>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3"/>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3"/>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3"/>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3"/>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3"/>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3"/>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3"/>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3"/>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3"/>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3"/>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3"/>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3"/>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3"/>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3"/>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3"/>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3"/>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3"/>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3"/>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3"/>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3"/>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3"/>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3"/>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3"/>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3"/>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3"/>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3"/>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3"/>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3"/>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3"/>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3"/>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3"/>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3"/>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3"/>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3"/>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3"/>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3"/>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3"/>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3"/>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3"/>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3"/>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3"/>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3"/>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3"/>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3"/>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3"/>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3"/>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3"/>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3"/>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3"/>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3"/>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3"/>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3"/>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3"/>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3"/>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3"/>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3"/>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3"/>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3"/>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3"/>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3"/>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3"/>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3"/>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3"/>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3"/>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3"/>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3"/>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3"/>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3"/>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3"/>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3"/>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3"/>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3"/>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3"/>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3"/>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3"/>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3"/>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3"/>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3"/>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3"/>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3"/>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3"/>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3"/>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3"/>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3"/>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3"/>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3"/>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3"/>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3"/>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3"/>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3"/>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3"/>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3"/>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3"/>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3"/>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3"/>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3"/>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3"/>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3"/>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3"/>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3"/>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3"/>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3"/>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3"/>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3"/>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3"/>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3"/>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3"/>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3"/>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3"/>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3"/>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3"/>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3"/>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3"/>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3"/>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3"/>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3"/>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3"/>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3"/>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3"/>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3"/>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3"/>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3"/>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3"/>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3"/>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3"/>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3"/>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3"/>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3"/>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3"/>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3"/>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3"/>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3"/>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3"/>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3"/>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3"/>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3"/>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3"/>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3"/>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3"/>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3"/>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3"/>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3"/>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3"/>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3"/>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3"/>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3"/>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3"/>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3"/>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3"/>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3"/>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3"/>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3"/>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3"/>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3"/>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3"/>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3"/>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3"/>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3"/>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3"/>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3"/>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3"/>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3"/>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3"/>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3"/>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3"/>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3"/>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3"/>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3"/>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3"/>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3"/>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3"/>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3"/>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3"/>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3"/>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3"/>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3"/>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3"/>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3"/>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3"/>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3"/>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3"/>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3"/>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3"/>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3"/>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3"/>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3"/>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3"/>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3"/>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3"/>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3"/>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3"/>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3"/>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3"/>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3"/>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3"/>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3"/>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3"/>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3"/>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3"/>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3"/>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3"/>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3"/>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3"/>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3"/>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3"/>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3"/>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3"/>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3"/>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3"/>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3"/>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3"/>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3"/>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3"/>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3"/>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3"/>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3"/>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3"/>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3"/>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3"/>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3"/>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3"/>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3"/>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3"/>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3"/>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3"/>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3"/>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3"/>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3"/>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3"/>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3"/>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3"/>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3"/>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3"/>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3"/>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3"/>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3"/>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3"/>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3"/>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3"/>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3"/>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3"/>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3"/>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3"/>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3"/>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3"/>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3"/>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3"/>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3"/>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3"/>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3"/>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3"/>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3"/>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3"/>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3"/>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3"/>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3"/>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3"/>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3"/>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3"/>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3"/>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3"/>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3"/>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3"/>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3"/>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3"/>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3"/>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3"/>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3"/>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3"/>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3"/>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3"/>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3"/>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3"/>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3"/>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3"/>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3"/>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3"/>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3"/>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3"/>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3"/>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3"/>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3"/>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3"/>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3"/>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3"/>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3"/>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3"/>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3"/>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3"/>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3"/>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3"/>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3"/>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3"/>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3"/>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3"/>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3"/>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3"/>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3"/>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3"/>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3"/>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3"/>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3"/>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3"/>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3"/>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3"/>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3"/>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3"/>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3"/>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3"/>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3"/>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3"/>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3"/>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3"/>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3"/>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3"/>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3"/>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3"/>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3"/>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3"/>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3"/>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3"/>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3"/>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3"/>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3"/>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3"/>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3"/>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3"/>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3"/>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3"/>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3"/>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3"/>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3"/>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3"/>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3"/>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3"/>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3"/>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3"/>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3"/>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3"/>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3"/>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3"/>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3"/>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3"/>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3"/>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3"/>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3"/>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3"/>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3"/>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3"/>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3"/>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3"/>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3"/>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3"/>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3"/>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3"/>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3"/>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3"/>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3"/>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3"/>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3"/>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3"/>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3"/>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3"/>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3"/>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3"/>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3"/>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3"/>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3"/>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3"/>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3"/>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3"/>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3"/>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3"/>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3"/>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3"/>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3"/>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3"/>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3"/>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3"/>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3"/>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3"/>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3"/>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3"/>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3"/>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3"/>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3"/>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3"/>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3"/>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3"/>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3"/>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3"/>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3"/>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3"/>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3"/>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3"/>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3"/>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3"/>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3"/>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3"/>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3"/>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3"/>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3"/>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3"/>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3"/>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3"/>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3"/>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3"/>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3"/>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3"/>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3"/>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3"/>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3"/>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3"/>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3"/>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3"/>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3"/>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3"/>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3"/>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3"/>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3"/>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3"/>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3"/>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3"/>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3"/>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3"/>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3"/>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3"/>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3"/>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3"/>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3"/>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3"/>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3"/>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3"/>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3"/>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3"/>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3"/>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3"/>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3"/>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3"/>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3"/>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3"/>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3"/>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3"/>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3"/>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3"/>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3"/>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3"/>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3"/>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3"/>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3"/>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3"/>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3"/>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3"/>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3"/>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3"/>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3"/>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3"/>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3"/>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3"/>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3"/>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3"/>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3"/>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3"/>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3"/>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3"/>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3"/>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3"/>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3"/>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3"/>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3"/>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3"/>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3"/>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3"/>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3"/>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3"/>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3"/>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3"/>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3"/>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3"/>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3"/>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3"/>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3"/>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3"/>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3"/>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3"/>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3"/>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3"/>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3"/>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3"/>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3"/>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3"/>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3"/>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3"/>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3"/>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3"/>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3"/>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3"/>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3"/>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3"/>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3"/>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3"/>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3"/>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3"/>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3"/>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3"/>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3"/>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3"/>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3"/>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3"/>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3"/>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3"/>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3"/>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3"/>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3"/>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3"/>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3"/>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3"/>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3"/>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3"/>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3"/>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3"/>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3"/>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3"/>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3"/>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3"/>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3"/>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3"/>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3"/>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3"/>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3"/>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3"/>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3"/>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3"/>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3"/>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3"/>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3"/>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3"/>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3"/>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3"/>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3"/>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3"/>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3"/>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3"/>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3"/>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3"/>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3"/>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3"/>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3"/>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3"/>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3"/>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3"/>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3"/>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3"/>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3"/>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3"/>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3"/>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3"/>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3"/>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3"/>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3"/>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3"/>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3"/>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3"/>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3"/>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3"/>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3"/>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3"/>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3"/>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3"/>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3"/>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3"/>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3"/>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3"/>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3"/>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3"/>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3"/>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3"/>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3"/>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3"/>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3"/>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3"/>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3"/>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3"/>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3"/>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3"/>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3"/>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3"/>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3"/>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3"/>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3"/>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3"/>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3"/>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3"/>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3"/>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3"/>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3"/>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3"/>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3"/>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3"/>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3"/>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3"/>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3"/>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3"/>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3"/>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3"/>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3"/>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3"/>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3"/>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3"/>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3"/>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3"/>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3"/>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3"/>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3"/>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3"/>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3"/>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3"/>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3"/>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3"/>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3"/>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3"/>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3"/>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3"/>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3"/>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3"/>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3"/>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3"/>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3"/>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3"/>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3"/>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3"/>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3"/>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3"/>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3"/>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3"/>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3"/>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3"/>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3"/>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3"/>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3"/>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3"/>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3"/>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3"/>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3"/>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3"/>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3"/>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3"/>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3"/>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3"/>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3"/>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3"/>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3"/>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3"/>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3"/>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3"/>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3"/>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3"/>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3"/>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3"/>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3"/>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3"/>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3"/>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3"/>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3"/>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3"/>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3"/>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3"/>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3"/>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3"/>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3"/>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3"/>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3"/>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3"/>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3"/>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3"/>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3"/>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3"/>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3"/>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3"/>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3"/>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3"/>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3"/>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3"/>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3"/>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3"/>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3"/>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3"/>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3"/>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3"/>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3"/>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3"/>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3"/>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3"/>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3"/>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3"/>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3"/>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3"/>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3"/>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3"/>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3"/>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3"/>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3"/>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3"/>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3"/>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3"/>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3"/>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3"/>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3"/>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3"/>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3"/>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3"/>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3"/>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3"/>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3"/>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3"/>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3"/>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3"/>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3"/>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3"/>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3"/>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3"/>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3"/>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3"/>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3"/>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3"/>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3"/>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3"/>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3"/>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3"/>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3"/>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3"/>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3"/>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3"/>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3"/>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3"/>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3"/>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3"/>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3"/>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3"/>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3"/>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3"/>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3"/>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3"/>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3"/>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3"/>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3"/>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3"/>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3"/>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3"/>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3"/>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3"/>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3"/>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3"/>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3"/>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3"/>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3"/>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3"/>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3"/>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3"/>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3"/>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3"/>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3"/>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3"/>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3"/>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3"/>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3"/>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3"/>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3"/>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3"/>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3"/>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3"/>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3"/>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3"/>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3"/>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3"/>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3"/>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3"/>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3"/>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3"/>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3"/>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3"/>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3"/>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3"/>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3"/>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3"/>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3"/>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3"/>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3"/>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3"/>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3"/>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3"/>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3"/>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3"/>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3"/>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3"/>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3"/>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3"/>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3"/>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3"/>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3"/>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3"/>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3"/>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3"/>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3"/>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3"/>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3"/>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3"/>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3"/>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3"/>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3"/>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3"/>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3"/>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3"/>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3"/>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3"/>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3"/>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3"/>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3"/>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3"/>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3"/>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3"/>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3"/>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3"/>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3"/>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3"/>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3"/>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3"/>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3"/>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3"/>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3"/>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3"/>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3"/>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3"/>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3"/>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3"/>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3"/>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3"/>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3"/>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3"/>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3"/>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3"/>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3"/>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3"/>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3"/>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3"/>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3"/>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3"/>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3"/>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3"/>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3"/>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3"/>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3"/>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3"/>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3"/>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3"/>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3"/>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3"/>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3"/>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3"/>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3"/>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3"/>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3"/>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3"/>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3"/>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3"/>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3"/>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3"/>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3"/>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3"/>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3"/>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3"/>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3"/>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3"/>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3"/>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3"/>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3"/>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3"/>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3"/>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3"/>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3"/>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3"/>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3"/>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3"/>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3"/>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3"/>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3"/>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3"/>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3"/>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3"/>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3"/>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3"/>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3"/>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3"/>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3"/>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3"/>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3"/>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3"/>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3"/>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3"/>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3"/>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3"/>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3"/>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3"/>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3"/>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3"/>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3"/>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3"/>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3"/>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3"/>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3"/>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3"/>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3"/>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3"/>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3"/>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3"/>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3"/>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3"/>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3"/>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3"/>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3"/>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3"/>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3"/>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3"/>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3"/>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3"/>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3"/>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3"/>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3"/>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3"/>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3"/>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3"/>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3"/>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3"/>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3"/>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3"/>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3"/>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3"/>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3"/>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3"/>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3"/>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3"/>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3"/>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3"/>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3"/>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3"/>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3"/>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3"/>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3"/>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3"/>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3"/>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3"/>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3"/>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3"/>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3"/>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3"/>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3"/>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3"/>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3"/>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3"/>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3"/>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3"/>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3"/>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3"/>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3"/>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3"/>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3"/>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3"/>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3"/>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3"/>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3"/>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3"/>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3"/>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3"/>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3"/>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3"/>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3"/>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3"/>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3"/>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3"/>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3"/>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3"/>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3"/>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3"/>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3"/>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3"/>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3"/>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3"/>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3"/>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3"/>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3"/>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3"/>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3"/>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3"/>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3"/>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3"/>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3"/>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3"/>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3"/>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3"/>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3"/>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3"/>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3"/>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3"/>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3"/>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3"/>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3"/>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3"/>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3"/>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3"/>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3"/>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4" name="Google Shape;2264;p3"/>
          <p:cNvSpPr txBox="1">
            <a:spLocks noGrp="1"/>
          </p:cNvSpPr>
          <p:nvPr>
            <p:ph type="title"/>
          </p:nvPr>
        </p:nvSpPr>
        <p:spPr>
          <a:xfrm>
            <a:off x="3000033" y="2906167"/>
            <a:ext cx="6192000" cy="1066800"/>
          </a:xfrm>
          <a:prstGeom prst="rect">
            <a:avLst/>
          </a:prstGeom>
          <a:effectLst>
            <a:outerShdw dist="38100" dir="3300000" algn="bl" rotWithShape="0">
              <a:schemeClr val="dk1"/>
            </a:outerShdw>
          </a:effectLst>
        </p:spPr>
        <p:txBody>
          <a:bodyPr spcFirstLastPara="1" wrap="square" lIns="91425" tIns="91425" rIns="91425" bIns="91425" anchor="t" anchorCtr="0">
            <a:noAutofit/>
          </a:bodyPr>
          <a:lstStyle>
            <a:lvl1pPr lvl="0" algn="ctr">
              <a:spcBef>
                <a:spcPts val="0"/>
              </a:spcBef>
              <a:spcAft>
                <a:spcPts val="0"/>
              </a:spcAft>
              <a:buSzPts val="3600"/>
              <a:buNone/>
              <a:defRPr sz="4800">
                <a:solidFill>
                  <a:schemeClr val="lt2"/>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r>
              <a:rPr lang="en-US"/>
              <a:t>Click to edit Master title style</a:t>
            </a:r>
            <a:endParaRPr/>
          </a:p>
        </p:txBody>
      </p:sp>
      <p:sp>
        <p:nvSpPr>
          <p:cNvPr id="2265" name="Google Shape;2265;p3"/>
          <p:cNvSpPr txBox="1">
            <a:spLocks noGrp="1"/>
          </p:cNvSpPr>
          <p:nvPr>
            <p:ph type="title" idx="2" hasCustomPrompt="1"/>
          </p:nvPr>
        </p:nvSpPr>
        <p:spPr>
          <a:xfrm>
            <a:off x="4830800" y="869367"/>
            <a:ext cx="2530400" cy="1978400"/>
          </a:xfrm>
          <a:prstGeom prst="rect">
            <a:avLst/>
          </a:prstGeom>
          <a:effectLst>
            <a:outerShdw dist="38100" dir="330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6000"/>
              <a:buNone/>
              <a:defRPr sz="12800">
                <a:solidFill>
                  <a:schemeClr val="l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266" name="Google Shape;2266;p3"/>
          <p:cNvSpPr txBox="1">
            <a:spLocks noGrp="1"/>
          </p:cNvSpPr>
          <p:nvPr>
            <p:ph type="subTitle" idx="1"/>
          </p:nvPr>
        </p:nvSpPr>
        <p:spPr>
          <a:xfrm>
            <a:off x="3724533" y="4074633"/>
            <a:ext cx="4742800" cy="61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Tree>
    <p:extLst>
      <p:ext uri="{BB962C8B-B14F-4D97-AF65-F5344CB8AC3E}">
        <p14:creationId xmlns:p14="http://schemas.microsoft.com/office/powerpoint/2010/main" val="2551332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4860"/>
        <p:cNvGrpSpPr/>
        <p:nvPr/>
      </p:nvGrpSpPr>
      <p:grpSpPr>
        <a:xfrm>
          <a:off x="0" y="0"/>
          <a:ext cx="0" cy="0"/>
          <a:chOff x="0" y="0"/>
          <a:chExt cx="0" cy="0"/>
        </a:xfrm>
      </p:grpSpPr>
      <p:sp>
        <p:nvSpPr>
          <p:cNvPr id="24861" name="Google Shape;24861;p21"/>
          <p:cNvSpPr/>
          <p:nvPr/>
        </p:nvSpPr>
        <p:spPr>
          <a:xfrm>
            <a:off x="433533" y="277476"/>
            <a:ext cx="11324800" cy="6303200"/>
          </a:xfrm>
          <a:prstGeom prst="rect">
            <a:avLst/>
          </a:prstGeom>
          <a:noFill/>
          <a:ln w="76200"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862" name="Google Shape;24862;p21"/>
          <p:cNvSpPr/>
          <p:nvPr/>
        </p:nvSpPr>
        <p:spPr>
          <a:xfrm>
            <a:off x="615875" y="468007"/>
            <a:ext cx="10960000" cy="5922000"/>
          </a:xfrm>
          <a:prstGeom prst="rect">
            <a:avLst/>
          </a:pr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863" name="Google Shape;24863;p21"/>
          <p:cNvGrpSpPr/>
          <p:nvPr/>
        </p:nvGrpSpPr>
        <p:grpSpPr>
          <a:xfrm>
            <a:off x="625125" y="196486"/>
            <a:ext cx="11133344" cy="6246836"/>
            <a:chOff x="238400" y="851425"/>
            <a:chExt cx="7143475" cy="4008150"/>
          </a:xfrm>
        </p:grpSpPr>
        <p:sp>
          <p:nvSpPr>
            <p:cNvPr id="24864" name="Google Shape;24864;p21"/>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5" name="Google Shape;24865;p21"/>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6" name="Google Shape;24866;p21"/>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7" name="Google Shape;24867;p21"/>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8" name="Google Shape;24868;p21"/>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9" name="Google Shape;24869;p21"/>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0" name="Google Shape;24870;p21"/>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1" name="Google Shape;24871;p21"/>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2" name="Google Shape;24872;p21"/>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3" name="Google Shape;24873;p21"/>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4" name="Google Shape;24874;p21"/>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5" name="Google Shape;24875;p21"/>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6" name="Google Shape;24876;p21"/>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7" name="Google Shape;24877;p21"/>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8" name="Google Shape;24878;p21"/>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9" name="Google Shape;24879;p21"/>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0" name="Google Shape;24880;p21"/>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1" name="Google Shape;24881;p21"/>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2" name="Google Shape;24882;p21"/>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3" name="Google Shape;24883;p21"/>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4" name="Google Shape;24884;p21"/>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5" name="Google Shape;24885;p21"/>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6" name="Google Shape;24886;p21"/>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7" name="Google Shape;24887;p21"/>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8" name="Google Shape;24888;p21"/>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9" name="Google Shape;24889;p21"/>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0" name="Google Shape;24890;p21"/>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1" name="Google Shape;24891;p21"/>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2" name="Google Shape;24892;p21"/>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3" name="Google Shape;24893;p21"/>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4" name="Google Shape;24894;p21"/>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5" name="Google Shape;24895;p21"/>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6" name="Google Shape;24896;p21"/>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7" name="Google Shape;24897;p21"/>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8" name="Google Shape;24898;p21"/>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9" name="Google Shape;24899;p21"/>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0" name="Google Shape;24900;p21"/>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1" name="Google Shape;24901;p21"/>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2" name="Google Shape;24902;p21"/>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3" name="Google Shape;24903;p21"/>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4" name="Google Shape;24904;p21"/>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5" name="Google Shape;24905;p21"/>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6" name="Google Shape;24906;p21"/>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7" name="Google Shape;24907;p21"/>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8" name="Google Shape;24908;p21"/>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9" name="Google Shape;24909;p21"/>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0" name="Google Shape;24910;p21"/>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1" name="Google Shape;24911;p21"/>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2" name="Google Shape;24912;p21"/>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3" name="Google Shape;24913;p21"/>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4" name="Google Shape;24914;p21"/>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5" name="Google Shape;24915;p21"/>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6" name="Google Shape;24916;p21"/>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7" name="Google Shape;24917;p21"/>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8" name="Google Shape;24918;p21"/>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9" name="Google Shape;24919;p21"/>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0" name="Google Shape;24920;p21"/>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1" name="Google Shape;24921;p21"/>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2" name="Google Shape;24922;p21"/>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3" name="Google Shape;24923;p21"/>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4" name="Google Shape;24924;p21"/>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5" name="Google Shape;24925;p21"/>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6" name="Google Shape;24926;p21"/>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7" name="Google Shape;24927;p21"/>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8" name="Google Shape;24928;p21"/>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9" name="Google Shape;24929;p21"/>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0" name="Google Shape;24930;p21"/>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1" name="Google Shape;24931;p21"/>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2" name="Google Shape;24932;p21"/>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3" name="Google Shape;24933;p21"/>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4" name="Google Shape;24934;p21"/>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5" name="Google Shape;24935;p21"/>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6" name="Google Shape;24936;p21"/>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7" name="Google Shape;24937;p21"/>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8" name="Google Shape;24938;p21"/>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9" name="Google Shape;24939;p21"/>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0" name="Google Shape;24940;p21"/>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1" name="Google Shape;24941;p21"/>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2" name="Google Shape;24942;p21"/>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3" name="Google Shape;24943;p21"/>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4" name="Google Shape;24944;p21"/>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5" name="Google Shape;24945;p21"/>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6" name="Google Shape;24946;p21"/>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7" name="Google Shape;24947;p21"/>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8" name="Google Shape;24948;p21"/>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9" name="Google Shape;24949;p21"/>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0" name="Google Shape;24950;p21"/>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1" name="Google Shape;24951;p21"/>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2" name="Google Shape;24952;p21"/>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3" name="Google Shape;24953;p21"/>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4" name="Google Shape;24954;p21"/>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5" name="Google Shape;24955;p21"/>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6" name="Google Shape;24956;p21"/>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7" name="Google Shape;24957;p21"/>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8" name="Google Shape;24958;p21"/>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9" name="Google Shape;24959;p21"/>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0" name="Google Shape;24960;p21"/>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1" name="Google Shape;24961;p21"/>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2" name="Google Shape;24962;p21"/>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3" name="Google Shape;24963;p21"/>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4" name="Google Shape;24964;p21"/>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5" name="Google Shape;24965;p21"/>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6" name="Google Shape;24966;p21"/>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7" name="Google Shape;24967;p21"/>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8" name="Google Shape;24968;p21"/>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9" name="Google Shape;24969;p21"/>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0" name="Google Shape;24970;p21"/>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1" name="Google Shape;24971;p21"/>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2" name="Google Shape;24972;p21"/>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3" name="Google Shape;24973;p21"/>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4" name="Google Shape;24974;p21"/>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5" name="Google Shape;24975;p21"/>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6" name="Google Shape;24976;p21"/>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7" name="Google Shape;24977;p21"/>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8" name="Google Shape;24978;p21"/>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9" name="Google Shape;24979;p21"/>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0" name="Google Shape;24980;p21"/>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1" name="Google Shape;24981;p21"/>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2" name="Google Shape;24982;p21"/>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3" name="Google Shape;24983;p21"/>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4" name="Google Shape;24984;p21"/>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5" name="Google Shape;24985;p21"/>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6" name="Google Shape;24986;p21"/>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7" name="Google Shape;24987;p21"/>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8" name="Google Shape;24988;p21"/>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9" name="Google Shape;24989;p21"/>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0" name="Google Shape;24990;p21"/>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1" name="Google Shape;24991;p21"/>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2" name="Google Shape;24992;p21"/>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3" name="Google Shape;24993;p21"/>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4" name="Google Shape;24994;p21"/>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5" name="Google Shape;24995;p21"/>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6" name="Google Shape;24996;p21"/>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7" name="Google Shape;24997;p21"/>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8" name="Google Shape;24998;p21"/>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9" name="Google Shape;24999;p21"/>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0" name="Google Shape;25000;p21"/>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1" name="Google Shape;25001;p21"/>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2" name="Google Shape;25002;p21"/>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3" name="Google Shape;25003;p21"/>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4" name="Google Shape;25004;p21"/>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5" name="Google Shape;25005;p21"/>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6" name="Google Shape;25006;p21"/>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7" name="Google Shape;25007;p21"/>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8" name="Google Shape;25008;p21"/>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9" name="Google Shape;25009;p21"/>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0" name="Google Shape;25010;p21"/>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1" name="Google Shape;25011;p21"/>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2" name="Google Shape;25012;p21"/>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3" name="Google Shape;25013;p21"/>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4" name="Google Shape;25014;p21"/>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5" name="Google Shape;25015;p21"/>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6" name="Google Shape;25016;p21"/>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7" name="Google Shape;25017;p21"/>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8" name="Google Shape;25018;p21"/>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9" name="Google Shape;25019;p21"/>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0" name="Google Shape;25020;p21"/>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1" name="Google Shape;25021;p21"/>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2" name="Google Shape;25022;p21"/>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3" name="Google Shape;25023;p21"/>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4" name="Google Shape;25024;p21"/>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5" name="Google Shape;25025;p21"/>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6" name="Google Shape;25026;p21"/>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7" name="Google Shape;25027;p21"/>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8" name="Google Shape;25028;p21"/>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9" name="Google Shape;25029;p21"/>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0" name="Google Shape;25030;p21"/>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1" name="Google Shape;25031;p21"/>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2" name="Google Shape;25032;p21"/>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3" name="Google Shape;25033;p21"/>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4" name="Google Shape;25034;p21"/>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5" name="Google Shape;25035;p21"/>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6" name="Google Shape;25036;p21"/>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7" name="Google Shape;25037;p21"/>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8" name="Google Shape;25038;p21"/>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9" name="Google Shape;25039;p21"/>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0" name="Google Shape;25040;p21"/>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1" name="Google Shape;25041;p21"/>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2" name="Google Shape;25042;p21"/>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3" name="Google Shape;25043;p21"/>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4" name="Google Shape;25044;p21"/>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5" name="Google Shape;25045;p21"/>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6" name="Google Shape;25046;p21"/>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7" name="Google Shape;25047;p21"/>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8" name="Google Shape;25048;p21"/>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9" name="Google Shape;25049;p21"/>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0" name="Google Shape;25050;p21"/>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1" name="Google Shape;25051;p21"/>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2" name="Google Shape;25052;p21"/>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3" name="Google Shape;25053;p21"/>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4" name="Google Shape;25054;p21"/>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5" name="Google Shape;25055;p21"/>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6" name="Google Shape;25056;p21"/>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7" name="Google Shape;25057;p21"/>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8" name="Google Shape;25058;p21"/>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9" name="Google Shape;25059;p21"/>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0" name="Google Shape;25060;p21"/>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1" name="Google Shape;25061;p21"/>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2" name="Google Shape;25062;p21"/>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3" name="Google Shape;25063;p21"/>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4" name="Google Shape;25064;p21"/>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5" name="Google Shape;25065;p21"/>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6" name="Google Shape;25066;p21"/>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7" name="Google Shape;25067;p21"/>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8" name="Google Shape;25068;p21"/>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9" name="Google Shape;25069;p21"/>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0" name="Google Shape;25070;p21"/>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1" name="Google Shape;25071;p21"/>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2" name="Google Shape;25072;p21"/>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3" name="Google Shape;25073;p21"/>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4" name="Google Shape;25074;p21"/>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5" name="Google Shape;25075;p21"/>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6" name="Google Shape;25076;p21"/>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7" name="Google Shape;25077;p21"/>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8" name="Google Shape;25078;p21"/>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9" name="Google Shape;25079;p21"/>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0" name="Google Shape;25080;p21"/>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1" name="Google Shape;25081;p21"/>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2" name="Google Shape;25082;p21"/>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3" name="Google Shape;25083;p21"/>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4" name="Google Shape;25084;p21"/>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5" name="Google Shape;25085;p21"/>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6" name="Google Shape;25086;p21"/>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7" name="Google Shape;25087;p21"/>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8" name="Google Shape;25088;p21"/>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9" name="Google Shape;25089;p21"/>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0" name="Google Shape;25090;p21"/>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1" name="Google Shape;25091;p21"/>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2" name="Google Shape;25092;p21"/>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3" name="Google Shape;25093;p21"/>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4" name="Google Shape;25094;p21"/>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5" name="Google Shape;25095;p21"/>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6" name="Google Shape;25096;p21"/>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7" name="Google Shape;25097;p21"/>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8" name="Google Shape;25098;p21"/>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9" name="Google Shape;25099;p21"/>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0" name="Google Shape;25100;p21"/>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1" name="Google Shape;25101;p21"/>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2" name="Google Shape;25102;p21"/>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3" name="Google Shape;25103;p21"/>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4" name="Google Shape;25104;p21"/>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5" name="Google Shape;25105;p21"/>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6" name="Google Shape;25106;p21"/>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7" name="Google Shape;25107;p21"/>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8" name="Google Shape;25108;p21"/>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9" name="Google Shape;25109;p21"/>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0" name="Google Shape;25110;p21"/>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1" name="Google Shape;25111;p21"/>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2" name="Google Shape;25112;p21"/>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3" name="Google Shape;25113;p21"/>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4" name="Google Shape;25114;p21"/>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5" name="Google Shape;25115;p21"/>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6" name="Google Shape;25116;p21"/>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7" name="Google Shape;25117;p21"/>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8" name="Google Shape;25118;p21"/>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9" name="Google Shape;25119;p21"/>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0" name="Google Shape;25120;p21"/>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1" name="Google Shape;25121;p21"/>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2" name="Google Shape;25122;p21"/>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3" name="Google Shape;25123;p21"/>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4" name="Google Shape;25124;p21"/>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5" name="Google Shape;25125;p21"/>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6" name="Google Shape;25126;p21"/>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7" name="Google Shape;25127;p21"/>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8" name="Google Shape;25128;p21"/>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9" name="Google Shape;25129;p21"/>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0" name="Google Shape;25130;p21"/>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1" name="Google Shape;25131;p21"/>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2" name="Google Shape;25132;p21"/>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3" name="Google Shape;25133;p21"/>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4" name="Google Shape;25134;p21"/>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5" name="Google Shape;25135;p21"/>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6" name="Google Shape;25136;p21"/>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7" name="Google Shape;25137;p21"/>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8" name="Google Shape;25138;p21"/>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9" name="Google Shape;25139;p21"/>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0" name="Google Shape;25140;p21"/>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1" name="Google Shape;25141;p21"/>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2" name="Google Shape;25142;p21"/>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3" name="Google Shape;25143;p21"/>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4" name="Google Shape;25144;p21"/>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5" name="Google Shape;25145;p21"/>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6" name="Google Shape;25146;p21"/>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7" name="Google Shape;25147;p21"/>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8" name="Google Shape;25148;p21"/>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9" name="Google Shape;25149;p21"/>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0" name="Google Shape;25150;p21"/>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1" name="Google Shape;25151;p21"/>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2" name="Google Shape;25152;p21"/>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3" name="Google Shape;25153;p21"/>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4" name="Google Shape;25154;p21"/>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5" name="Google Shape;25155;p21"/>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6" name="Google Shape;25156;p21"/>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7" name="Google Shape;25157;p21"/>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8" name="Google Shape;25158;p21"/>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9" name="Google Shape;25159;p21"/>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0" name="Google Shape;25160;p21"/>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1" name="Google Shape;25161;p21"/>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2" name="Google Shape;25162;p21"/>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3" name="Google Shape;25163;p21"/>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4" name="Google Shape;25164;p21"/>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5" name="Google Shape;25165;p21"/>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6" name="Google Shape;25166;p21"/>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7" name="Google Shape;25167;p21"/>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8" name="Google Shape;25168;p21"/>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9" name="Google Shape;25169;p21"/>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0" name="Google Shape;25170;p21"/>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1" name="Google Shape;25171;p21"/>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2" name="Google Shape;25172;p21"/>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3" name="Google Shape;25173;p21"/>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4" name="Google Shape;25174;p21"/>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5" name="Google Shape;25175;p21"/>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6" name="Google Shape;25176;p21"/>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7" name="Google Shape;25177;p21"/>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8" name="Google Shape;25178;p21"/>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9" name="Google Shape;25179;p21"/>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0" name="Google Shape;25180;p21"/>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1" name="Google Shape;25181;p21"/>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2" name="Google Shape;25182;p21"/>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3" name="Google Shape;25183;p21"/>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4" name="Google Shape;25184;p21"/>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5" name="Google Shape;25185;p21"/>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6" name="Google Shape;25186;p21"/>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7" name="Google Shape;25187;p21"/>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8" name="Google Shape;25188;p21"/>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9" name="Google Shape;25189;p21"/>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0" name="Google Shape;25190;p21"/>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1" name="Google Shape;25191;p21"/>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2" name="Google Shape;25192;p21"/>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3" name="Google Shape;25193;p21"/>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4" name="Google Shape;25194;p21"/>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5" name="Google Shape;25195;p21"/>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6" name="Google Shape;25196;p21"/>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7" name="Google Shape;25197;p21"/>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8" name="Google Shape;25198;p21"/>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9" name="Google Shape;25199;p21"/>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0" name="Google Shape;25200;p21"/>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1" name="Google Shape;25201;p21"/>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2" name="Google Shape;25202;p21"/>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3" name="Google Shape;25203;p21"/>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4" name="Google Shape;25204;p21"/>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5" name="Google Shape;25205;p21"/>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6" name="Google Shape;25206;p21"/>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7" name="Google Shape;25207;p21"/>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8" name="Google Shape;25208;p21"/>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9" name="Google Shape;25209;p21"/>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0" name="Google Shape;25210;p21"/>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1" name="Google Shape;25211;p21"/>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2" name="Google Shape;25212;p21"/>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3" name="Google Shape;25213;p21"/>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4" name="Google Shape;25214;p21"/>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5" name="Google Shape;25215;p21"/>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6" name="Google Shape;25216;p21"/>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7" name="Google Shape;25217;p21"/>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8" name="Google Shape;25218;p21"/>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9" name="Google Shape;25219;p21"/>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0" name="Google Shape;25220;p21"/>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1" name="Google Shape;25221;p21"/>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2" name="Google Shape;25222;p21"/>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3" name="Google Shape;25223;p21"/>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4" name="Google Shape;25224;p21"/>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5" name="Google Shape;25225;p21"/>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6" name="Google Shape;25226;p21"/>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7" name="Google Shape;25227;p21"/>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8" name="Google Shape;25228;p21"/>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9" name="Google Shape;25229;p21"/>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0" name="Google Shape;25230;p21"/>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1" name="Google Shape;25231;p21"/>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2" name="Google Shape;25232;p21"/>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3" name="Google Shape;25233;p21"/>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4" name="Google Shape;25234;p21"/>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5" name="Google Shape;25235;p21"/>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6" name="Google Shape;25236;p21"/>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7" name="Google Shape;25237;p21"/>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8" name="Google Shape;25238;p21"/>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9" name="Google Shape;25239;p21"/>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0" name="Google Shape;25240;p21"/>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1" name="Google Shape;25241;p21"/>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2" name="Google Shape;25242;p21"/>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3" name="Google Shape;25243;p21"/>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4" name="Google Shape;25244;p21"/>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5" name="Google Shape;25245;p21"/>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6" name="Google Shape;25246;p21"/>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7" name="Google Shape;25247;p21"/>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8" name="Google Shape;25248;p21"/>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9" name="Google Shape;25249;p21"/>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0" name="Google Shape;25250;p21"/>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1" name="Google Shape;25251;p21"/>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2" name="Google Shape;25252;p21"/>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3" name="Google Shape;25253;p21"/>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4" name="Google Shape;25254;p21"/>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5" name="Google Shape;25255;p21"/>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6" name="Google Shape;25256;p21"/>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7" name="Google Shape;25257;p21"/>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8" name="Google Shape;25258;p21"/>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9" name="Google Shape;25259;p21"/>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0" name="Google Shape;25260;p21"/>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1" name="Google Shape;25261;p21"/>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2" name="Google Shape;25262;p21"/>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3" name="Google Shape;25263;p21"/>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4" name="Google Shape;25264;p21"/>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5" name="Google Shape;25265;p21"/>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6" name="Google Shape;25266;p21"/>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7" name="Google Shape;25267;p21"/>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8" name="Google Shape;25268;p21"/>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9" name="Google Shape;25269;p21"/>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0" name="Google Shape;25270;p21"/>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1" name="Google Shape;25271;p21"/>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2" name="Google Shape;25272;p21"/>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3" name="Google Shape;25273;p21"/>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4" name="Google Shape;25274;p21"/>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5" name="Google Shape;25275;p21"/>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6" name="Google Shape;25276;p21"/>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7" name="Google Shape;25277;p21"/>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8" name="Google Shape;25278;p21"/>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9" name="Google Shape;25279;p21"/>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0" name="Google Shape;25280;p21"/>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1" name="Google Shape;25281;p21"/>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2" name="Google Shape;25282;p21"/>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3" name="Google Shape;25283;p21"/>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4" name="Google Shape;25284;p21"/>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5" name="Google Shape;25285;p21"/>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6" name="Google Shape;25286;p21"/>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7" name="Google Shape;25287;p21"/>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8" name="Google Shape;25288;p21"/>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9" name="Google Shape;25289;p21"/>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0" name="Google Shape;25290;p21"/>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1" name="Google Shape;25291;p21"/>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2" name="Google Shape;25292;p21"/>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3" name="Google Shape;25293;p21"/>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4" name="Google Shape;25294;p21"/>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5" name="Google Shape;25295;p21"/>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6" name="Google Shape;25296;p21"/>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7" name="Google Shape;25297;p21"/>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8" name="Google Shape;25298;p21"/>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9" name="Google Shape;25299;p21"/>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0" name="Google Shape;25300;p21"/>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1" name="Google Shape;25301;p21"/>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2" name="Google Shape;25302;p21"/>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3" name="Google Shape;25303;p21"/>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4" name="Google Shape;25304;p21"/>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5" name="Google Shape;25305;p21"/>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6" name="Google Shape;25306;p21"/>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7" name="Google Shape;25307;p21"/>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8" name="Google Shape;25308;p21"/>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9" name="Google Shape;25309;p21"/>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0" name="Google Shape;25310;p21"/>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1" name="Google Shape;25311;p21"/>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2" name="Google Shape;25312;p21"/>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3" name="Google Shape;25313;p21"/>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4" name="Google Shape;25314;p21"/>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5" name="Google Shape;25315;p21"/>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6" name="Google Shape;25316;p21"/>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7" name="Google Shape;25317;p21"/>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8" name="Google Shape;25318;p21"/>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9" name="Google Shape;25319;p21"/>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0" name="Google Shape;25320;p21"/>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1" name="Google Shape;25321;p21"/>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2" name="Google Shape;25322;p21"/>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3" name="Google Shape;25323;p21"/>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4" name="Google Shape;25324;p21"/>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5" name="Google Shape;25325;p21"/>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6" name="Google Shape;25326;p21"/>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7" name="Google Shape;25327;p21"/>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8" name="Google Shape;25328;p21"/>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9" name="Google Shape;25329;p21"/>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0" name="Google Shape;25330;p21"/>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1" name="Google Shape;25331;p21"/>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2" name="Google Shape;25332;p21"/>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3" name="Google Shape;25333;p21"/>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4" name="Google Shape;25334;p21"/>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5" name="Google Shape;25335;p21"/>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6" name="Google Shape;25336;p21"/>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7" name="Google Shape;25337;p21"/>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8" name="Google Shape;25338;p21"/>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9" name="Google Shape;25339;p21"/>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0" name="Google Shape;25340;p21"/>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1" name="Google Shape;25341;p21"/>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2" name="Google Shape;25342;p21"/>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3" name="Google Shape;25343;p21"/>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4" name="Google Shape;25344;p21"/>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5" name="Google Shape;25345;p21"/>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6" name="Google Shape;25346;p21"/>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7" name="Google Shape;25347;p21"/>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8" name="Google Shape;25348;p21"/>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9" name="Google Shape;25349;p21"/>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0" name="Google Shape;25350;p21"/>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1" name="Google Shape;25351;p21"/>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2" name="Google Shape;25352;p21"/>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3" name="Google Shape;25353;p21"/>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4" name="Google Shape;25354;p21"/>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5" name="Google Shape;25355;p21"/>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6" name="Google Shape;25356;p21"/>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7" name="Google Shape;25357;p21"/>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8" name="Google Shape;25358;p21"/>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9" name="Google Shape;25359;p21"/>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0" name="Google Shape;25360;p21"/>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1" name="Google Shape;25361;p21"/>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2" name="Google Shape;25362;p21"/>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3" name="Google Shape;25363;p21"/>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4" name="Google Shape;25364;p21"/>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5" name="Google Shape;25365;p21"/>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6" name="Google Shape;25366;p21"/>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7" name="Google Shape;25367;p21"/>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8" name="Google Shape;25368;p21"/>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9" name="Google Shape;25369;p21"/>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0" name="Google Shape;25370;p21"/>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1" name="Google Shape;25371;p21"/>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2" name="Google Shape;25372;p21"/>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3" name="Google Shape;25373;p21"/>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4" name="Google Shape;25374;p21"/>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5" name="Google Shape;25375;p21"/>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6" name="Google Shape;25376;p21"/>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7" name="Google Shape;25377;p21"/>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8" name="Google Shape;25378;p21"/>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9" name="Google Shape;25379;p21"/>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0" name="Google Shape;25380;p21"/>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1" name="Google Shape;25381;p21"/>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2" name="Google Shape;25382;p21"/>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3" name="Google Shape;25383;p21"/>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4" name="Google Shape;25384;p21"/>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5" name="Google Shape;25385;p21"/>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6" name="Google Shape;25386;p21"/>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7" name="Google Shape;25387;p21"/>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8" name="Google Shape;25388;p21"/>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9" name="Google Shape;25389;p21"/>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0" name="Google Shape;25390;p21"/>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1" name="Google Shape;25391;p21"/>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2" name="Google Shape;25392;p21"/>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3" name="Google Shape;25393;p21"/>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4" name="Google Shape;25394;p21"/>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5" name="Google Shape;25395;p21"/>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6" name="Google Shape;25396;p21"/>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7" name="Google Shape;25397;p21"/>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8" name="Google Shape;25398;p21"/>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9" name="Google Shape;25399;p21"/>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0" name="Google Shape;25400;p21"/>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1" name="Google Shape;25401;p21"/>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2" name="Google Shape;25402;p21"/>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3" name="Google Shape;25403;p21"/>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4" name="Google Shape;25404;p21"/>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5" name="Google Shape;25405;p21"/>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6" name="Google Shape;25406;p21"/>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7" name="Google Shape;25407;p21"/>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8" name="Google Shape;25408;p21"/>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9" name="Google Shape;25409;p21"/>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0" name="Google Shape;25410;p21"/>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1" name="Google Shape;25411;p21"/>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2" name="Google Shape;25412;p21"/>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3" name="Google Shape;25413;p21"/>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4" name="Google Shape;25414;p21"/>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5" name="Google Shape;25415;p21"/>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6" name="Google Shape;25416;p21"/>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7" name="Google Shape;25417;p21"/>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8" name="Google Shape;25418;p21"/>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9" name="Google Shape;25419;p21"/>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0" name="Google Shape;25420;p21"/>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1" name="Google Shape;25421;p21"/>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2" name="Google Shape;25422;p21"/>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3" name="Google Shape;25423;p21"/>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4" name="Google Shape;25424;p21"/>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5" name="Google Shape;25425;p21"/>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6" name="Google Shape;25426;p21"/>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7" name="Google Shape;25427;p21"/>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8" name="Google Shape;25428;p21"/>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9" name="Google Shape;25429;p21"/>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0" name="Google Shape;25430;p21"/>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1" name="Google Shape;25431;p21"/>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2" name="Google Shape;25432;p21"/>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3" name="Google Shape;25433;p21"/>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4" name="Google Shape;25434;p21"/>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5" name="Google Shape;25435;p21"/>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6" name="Google Shape;25436;p21"/>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7" name="Google Shape;25437;p21"/>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8" name="Google Shape;25438;p21"/>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9" name="Google Shape;25439;p21"/>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0" name="Google Shape;25440;p21"/>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1" name="Google Shape;25441;p21"/>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2" name="Google Shape;25442;p21"/>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3" name="Google Shape;25443;p21"/>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4" name="Google Shape;25444;p21"/>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5" name="Google Shape;25445;p21"/>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6" name="Google Shape;25446;p21"/>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7" name="Google Shape;25447;p21"/>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8" name="Google Shape;25448;p21"/>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9" name="Google Shape;25449;p21"/>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0" name="Google Shape;25450;p21"/>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1" name="Google Shape;25451;p21"/>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2" name="Google Shape;25452;p21"/>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3" name="Google Shape;25453;p21"/>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4" name="Google Shape;25454;p21"/>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5" name="Google Shape;25455;p21"/>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6" name="Google Shape;25456;p21"/>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7" name="Google Shape;25457;p21"/>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8" name="Google Shape;25458;p21"/>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9" name="Google Shape;25459;p21"/>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0" name="Google Shape;25460;p21"/>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1" name="Google Shape;25461;p21"/>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2" name="Google Shape;25462;p21"/>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3" name="Google Shape;25463;p21"/>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4" name="Google Shape;25464;p21"/>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5" name="Google Shape;25465;p21"/>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6" name="Google Shape;25466;p21"/>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7" name="Google Shape;25467;p21"/>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8" name="Google Shape;25468;p21"/>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9" name="Google Shape;25469;p21"/>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0" name="Google Shape;25470;p21"/>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1" name="Google Shape;25471;p21"/>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2" name="Google Shape;25472;p21"/>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3" name="Google Shape;25473;p21"/>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4" name="Google Shape;25474;p21"/>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5" name="Google Shape;25475;p21"/>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6" name="Google Shape;25476;p21"/>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7" name="Google Shape;25477;p21"/>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8" name="Google Shape;25478;p21"/>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9" name="Google Shape;25479;p21"/>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0" name="Google Shape;25480;p21"/>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1" name="Google Shape;25481;p21"/>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2" name="Google Shape;25482;p21"/>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3" name="Google Shape;25483;p21"/>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4" name="Google Shape;25484;p21"/>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5" name="Google Shape;25485;p21"/>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6" name="Google Shape;25486;p21"/>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7" name="Google Shape;25487;p21"/>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8" name="Google Shape;25488;p21"/>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9" name="Google Shape;25489;p21"/>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0" name="Google Shape;25490;p21"/>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1" name="Google Shape;25491;p21"/>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2" name="Google Shape;25492;p21"/>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3" name="Google Shape;25493;p21"/>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4" name="Google Shape;25494;p21"/>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5" name="Google Shape;25495;p21"/>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6" name="Google Shape;25496;p21"/>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7" name="Google Shape;25497;p21"/>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8" name="Google Shape;25498;p21"/>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9" name="Google Shape;25499;p21"/>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0" name="Google Shape;25500;p21"/>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1" name="Google Shape;25501;p21"/>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2" name="Google Shape;25502;p21"/>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3" name="Google Shape;25503;p21"/>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4" name="Google Shape;25504;p21"/>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5" name="Google Shape;25505;p21"/>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6" name="Google Shape;25506;p21"/>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7" name="Google Shape;25507;p21"/>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8" name="Google Shape;25508;p21"/>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9" name="Google Shape;25509;p21"/>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0" name="Google Shape;25510;p21"/>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1" name="Google Shape;25511;p21"/>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2" name="Google Shape;25512;p21"/>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3" name="Google Shape;25513;p21"/>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4" name="Google Shape;25514;p21"/>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5" name="Google Shape;25515;p21"/>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6" name="Google Shape;25516;p21"/>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7" name="Google Shape;25517;p21"/>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8" name="Google Shape;25518;p21"/>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9" name="Google Shape;25519;p21"/>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0" name="Google Shape;25520;p21"/>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1" name="Google Shape;25521;p21"/>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2" name="Google Shape;25522;p21"/>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3" name="Google Shape;25523;p21"/>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4" name="Google Shape;25524;p21"/>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5" name="Google Shape;25525;p21"/>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6" name="Google Shape;25526;p21"/>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7" name="Google Shape;25527;p21"/>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8" name="Google Shape;25528;p21"/>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9" name="Google Shape;25529;p21"/>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0" name="Google Shape;25530;p21"/>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1" name="Google Shape;25531;p21"/>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2" name="Google Shape;25532;p21"/>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3" name="Google Shape;25533;p21"/>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4" name="Google Shape;25534;p21"/>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5" name="Google Shape;25535;p21"/>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6" name="Google Shape;25536;p21"/>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7" name="Google Shape;25537;p21"/>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8" name="Google Shape;25538;p21"/>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9" name="Google Shape;25539;p21"/>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0" name="Google Shape;25540;p21"/>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1" name="Google Shape;25541;p21"/>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2" name="Google Shape;25542;p21"/>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3" name="Google Shape;25543;p21"/>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4" name="Google Shape;25544;p21"/>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5" name="Google Shape;25545;p21"/>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6" name="Google Shape;25546;p21"/>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7" name="Google Shape;25547;p21"/>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8" name="Google Shape;25548;p21"/>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9" name="Google Shape;25549;p21"/>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0" name="Google Shape;25550;p21"/>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1" name="Google Shape;25551;p21"/>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2" name="Google Shape;25552;p21"/>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3" name="Google Shape;25553;p21"/>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4" name="Google Shape;25554;p21"/>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5" name="Google Shape;25555;p21"/>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6" name="Google Shape;25556;p21"/>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7" name="Google Shape;25557;p21"/>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8" name="Google Shape;25558;p21"/>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9" name="Google Shape;25559;p21"/>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0" name="Google Shape;25560;p21"/>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1" name="Google Shape;25561;p21"/>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2" name="Google Shape;25562;p21"/>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3" name="Google Shape;25563;p21"/>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4" name="Google Shape;25564;p21"/>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5" name="Google Shape;25565;p21"/>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6" name="Google Shape;25566;p21"/>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7" name="Google Shape;25567;p21"/>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8" name="Google Shape;25568;p21"/>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9" name="Google Shape;25569;p21"/>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0" name="Google Shape;25570;p21"/>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1" name="Google Shape;25571;p21"/>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2" name="Google Shape;25572;p21"/>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3" name="Google Shape;25573;p21"/>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4" name="Google Shape;25574;p21"/>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5" name="Google Shape;25575;p21"/>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6" name="Google Shape;25576;p21"/>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7" name="Google Shape;25577;p21"/>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8" name="Google Shape;25578;p21"/>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9" name="Google Shape;25579;p21"/>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0" name="Google Shape;25580;p21"/>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1" name="Google Shape;25581;p21"/>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2" name="Google Shape;25582;p21"/>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3" name="Google Shape;25583;p21"/>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4" name="Google Shape;25584;p21"/>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5" name="Google Shape;25585;p21"/>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6" name="Google Shape;25586;p21"/>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7" name="Google Shape;25587;p21"/>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8" name="Google Shape;25588;p21"/>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9" name="Google Shape;25589;p21"/>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0" name="Google Shape;25590;p21"/>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1" name="Google Shape;25591;p21"/>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2" name="Google Shape;25592;p21"/>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3" name="Google Shape;25593;p21"/>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4" name="Google Shape;25594;p21"/>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5" name="Google Shape;25595;p21"/>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6" name="Google Shape;25596;p21"/>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7" name="Google Shape;25597;p21"/>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8" name="Google Shape;25598;p21"/>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9" name="Google Shape;25599;p21"/>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0" name="Google Shape;25600;p21"/>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1" name="Google Shape;25601;p21"/>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2" name="Google Shape;25602;p21"/>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3" name="Google Shape;25603;p21"/>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4" name="Google Shape;25604;p21"/>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5" name="Google Shape;25605;p21"/>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6" name="Google Shape;25606;p21"/>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7" name="Google Shape;25607;p21"/>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8" name="Google Shape;25608;p21"/>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9" name="Google Shape;25609;p21"/>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0" name="Google Shape;25610;p21"/>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1" name="Google Shape;25611;p21"/>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2" name="Google Shape;25612;p21"/>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3" name="Google Shape;25613;p21"/>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4" name="Google Shape;25614;p21"/>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5" name="Google Shape;25615;p21"/>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6" name="Google Shape;25616;p21"/>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7" name="Google Shape;25617;p21"/>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8" name="Google Shape;25618;p21"/>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9" name="Google Shape;25619;p21"/>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0" name="Google Shape;25620;p21"/>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1" name="Google Shape;25621;p21"/>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2" name="Google Shape;25622;p21"/>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3" name="Google Shape;25623;p21"/>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4" name="Google Shape;25624;p21"/>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5" name="Google Shape;25625;p21"/>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6" name="Google Shape;25626;p21"/>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7" name="Google Shape;25627;p21"/>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8" name="Google Shape;25628;p21"/>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9" name="Google Shape;25629;p21"/>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0" name="Google Shape;25630;p21"/>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1" name="Google Shape;25631;p21"/>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2" name="Google Shape;25632;p21"/>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3" name="Google Shape;25633;p21"/>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4" name="Google Shape;25634;p21"/>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5" name="Google Shape;25635;p21"/>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6" name="Google Shape;25636;p21"/>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7" name="Google Shape;25637;p21"/>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8" name="Google Shape;25638;p21"/>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9" name="Google Shape;25639;p21"/>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0" name="Google Shape;25640;p21"/>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1" name="Google Shape;25641;p21"/>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2" name="Google Shape;25642;p21"/>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3" name="Google Shape;25643;p21"/>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4" name="Google Shape;25644;p21"/>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5" name="Google Shape;25645;p21"/>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6" name="Google Shape;25646;p21"/>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7" name="Google Shape;25647;p21"/>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8" name="Google Shape;25648;p21"/>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9" name="Google Shape;25649;p21"/>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0" name="Google Shape;25650;p21"/>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1" name="Google Shape;25651;p21"/>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2" name="Google Shape;25652;p21"/>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3" name="Google Shape;25653;p21"/>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4" name="Google Shape;25654;p21"/>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5" name="Google Shape;25655;p21"/>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6" name="Google Shape;25656;p21"/>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7" name="Google Shape;25657;p21"/>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8" name="Google Shape;25658;p21"/>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9" name="Google Shape;25659;p21"/>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0" name="Google Shape;25660;p21"/>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1" name="Google Shape;25661;p21"/>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2" name="Google Shape;25662;p21"/>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3" name="Google Shape;25663;p21"/>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4" name="Google Shape;25664;p21"/>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5" name="Google Shape;25665;p21"/>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6" name="Google Shape;25666;p21"/>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7" name="Google Shape;25667;p21"/>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8" name="Google Shape;25668;p21"/>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9" name="Google Shape;25669;p21"/>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0" name="Google Shape;25670;p21"/>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1" name="Google Shape;25671;p21"/>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2" name="Google Shape;25672;p21"/>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3" name="Google Shape;25673;p21"/>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4" name="Google Shape;25674;p21"/>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5" name="Google Shape;25675;p21"/>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6" name="Google Shape;25676;p21"/>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7" name="Google Shape;25677;p21"/>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8" name="Google Shape;25678;p21"/>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9" name="Google Shape;25679;p21"/>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0" name="Google Shape;25680;p21"/>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1" name="Google Shape;25681;p21"/>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2" name="Google Shape;25682;p21"/>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3" name="Google Shape;25683;p21"/>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4" name="Google Shape;25684;p21"/>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5" name="Google Shape;25685;p21"/>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6" name="Google Shape;25686;p21"/>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7" name="Google Shape;25687;p21"/>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8" name="Google Shape;25688;p21"/>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9" name="Google Shape;25689;p21"/>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0" name="Google Shape;25690;p21"/>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1" name="Google Shape;25691;p21"/>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2" name="Google Shape;25692;p21"/>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3" name="Google Shape;25693;p21"/>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4" name="Google Shape;25694;p21"/>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5" name="Google Shape;25695;p21"/>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6" name="Google Shape;25696;p21"/>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7" name="Google Shape;25697;p21"/>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8" name="Google Shape;25698;p21"/>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9" name="Google Shape;25699;p21"/>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0" name="Google Shape;25700;p21"/>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1" name="Google Shape;25701;p21"/>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2" name="Google Shape;25702;p21"/>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3" name="Google Shape;25703;p21"/>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4" name="Google Shape;25704;p21"/>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5" name="Google Shape;25705;p21"/>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6" name="Google Shape;25706;p21"/>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7" name="Google Shape;25707;p21"/>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8" name="Google Shape;25708;p21"/>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9" name="Google Shape;25709;p21"/>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0" name="Google Shape;25710;p21"/>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1" name="Google Shape;25711;p21"/>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2" name="Google Shape;25712;p21"/>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3" name="Google Shape;25713;p21"/>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4" name="Google Shape;25714;p21"/>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5" name="Google Shape;25715;p21"/>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6" name="Google Shape;25716;p21"/>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7" name="Google Shape;25717;p21"/>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8" name="Google Shape;25718;p21"/>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9" name="Google Shape;25719;p21"/>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0" name="Google Shape;25720;p21"/>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1" name="Google Shape;25721;p21"/>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2" name="Google Shape;25722;p21"/>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3" name="Google Shape;25723;p21"/>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4" name="Google Shape;25724;p21"/>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5" name="Google Shape;25725;p21"/>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6" name="Google Shape;25726;p21"/>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7" name="Google Shape;25727;p21"/>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8" name="Google Shape;25728;p21"/>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9" name="Google Shape;25729;p21"/>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0" name="Google Shape;25730;p21"/>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1" name="Google Shape;25731;p21"/>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2" name="Google Shape;25732;p21"/>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3" name="Google Shape;25733;p21"/>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4" name="Google Shape;25734;p21"/>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5" name="Google Shape;25735;p21"/>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6" name="Google Shape;25736;p21"/>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7" name="Google Shape;25737;p21"/>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8" name="Google Shape;25738;p21"/>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9" name="Google Shape;25739;p21"/>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0" name="Google Shape;25740;p21"/>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1" name="Google Shape;25741;p21"/>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2" name="Google Shape;25742;p21"/>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3" name="Google Shape;25743;p21"/>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4" name="Google Shape;25744;p21"/>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5" name="Google Shape;25745;p21"/>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6" name="Google Shape;25746;p21"/>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7" name="Google Shape;25747;p21"/>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8" name="Google Shape;25748;p21"/>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9" name="Google Shape;25749;p21"/>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0" name="Google Shape;25750;p21"/>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1" name="Google Shape;25751;p21"/>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2" name="Google Shape;25752;p21"/>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3" name="Google Shape;25753;p21"/>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4" name="Google Shape;25754;p21"/>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5" name="Google Shape;25755;p21"/>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6" name="Google Shape;25756;p21"/>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7" name="Google Shape;25757;p21"/>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8" name="Google Shape;25758;p21"/>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9" name="Google Shape;25759;p21"/>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0" name="Google Shape;25760;p21"/>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1" name="Google Shape;25761;p21"/>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2" name="Google Shape;25762;p21"/>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3" name="Google Shape;25763;p21"/>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4" name="Google Shape;25764;p21"/>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5" name="Google Shape;25765;p21"/>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6" name="Google Shape;25766;p21"/>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7" name="Google Shape;25767;p21"/>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8" name="Google Shape;25768;p21"/>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9" name="Google Shape;25769;p21"/>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0" name="Google Shape;25770;p21"/>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1" name="Google Shape;25771;p21"/>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2" name="Google Shape;25772;p21"/>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3" name="Google Shape;25773;p21"/>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4" name="Google Shape;25774;p21"/>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5" name="Google Shape;25775;p21"/>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6" name="Google Shape;25776;p21"/>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7" name="Google Shape;25777;p21"/>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8" name="Google Shape;25778;p21"/>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9" name="Google Shape;25779;p21"/>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0" name="Google Shape;25780;p21"/>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1" name="Google Shape;25781;p21"/>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2" name="Google Shape;25782;p21"/>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3" name="Google Shape;25783;p21"/>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4" name="Google Shape;25784;p21"/>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5" name="Google Shape;25785;p21"/>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6" name="Google Shape;25786;p21"/>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7" name="Google Shape;25787;p21"/>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8" name="Google Shape;25788;p21"/>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9" name="Google Shape;25789;p21"/>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0" name="Google Shape;25790;p21"/>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1" name="Google Shape;25791;p21"/>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2" name="Google Shape;25792;p21"/>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3" name="Google Shape;25793;p21"/>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4" name="Google Shape;25794;p21"/>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5" name="Google Shape;25795;p21"/>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6" name="Google Shape;25796;p21"/>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7" name="Google Shape;25797;p21"/>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8" name="Google Shape;25798;p21"/>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9" name="Google Shape;25799;p21"/>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0" name="Google Shape;25800;p21"/>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1" name="Google Shape;25801;p21"/>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2" name="Google Shape;25802;p21"/>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3" name="Google Shape;25803;p21"/>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4" name="Google Shape;25804;p21"/>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5" name="Google Shape;25805;p21"/>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6" name="Google Shape;25806;p21"/>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7" name="Google Shape;25807;p21"/>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8" name="Google Shape;25808;p21"/>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9" name="Google Shape;25809;p21"/>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0" name="Google Shape;25810;p21"/>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1" name="Google Shape;25811;p21"/>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2" name="Google Shape;25812;p21"/>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3" name="Google Shape;25813;p21"/>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4" name="Google Shape;25814;p21"/>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5" name="Google Shape;25815;p21"/>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6" name="Google Shape;25816;p21"/>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7" name="Google Shape;25817;p21"/>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8" name="Google Shape;25818;p21"/>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9" name="Google Shape;25819;p21"/>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0" name="Google Shape;25820;p21"/>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1" name="Google Shape;25821;p21"/>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2" name="Google Shape;25822;p21"/>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3" name="Google Shape;25823;p21"/>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4" name="Google Shape;25824;p21"/>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5" name="Google Shape;25825;p21"/>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6" name="Google Shape;25826;p21"/>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7" name="Google Shape;25827;p21"/>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8" name="Google Shape;25828;p21"/>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9" name="Google Shape;25829;p21"/>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0" name="Google Shape;25830;p21"/>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1" name="Google Shape;25831;p21"/>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2" name="Google Shape;25832;p21"/>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3" name="Google Shape;25833;p21"/>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4" name="Google Shape;25834;p21"/>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5" name="Google Shape;25835;p21"/>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6" name="Google Shape;25836;p21"/>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7" name="Google Shape;25837;p21"/>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8" name="Google Shape;25838;p21"/>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9" name="Google Shape;25839;p21"/>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0" name="Google Shape;25840;p21"/>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1" name="Google Shape;25841;p21"/>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2" name="Google Shape;25842;p21"/>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3" name="Google Shape;25843;p21"/>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4" name="Google Shape;25844;p21"/>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5" name="Google Shape;25845;p21"/>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6" name="Google Shape;25846;p21"/>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7" name="Google Shape;25847;p21"/>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8" name="Google Shape;25848;p21"/>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9" name="Google Shape;25849;p21"/>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0" name="Google Shape;25850;p21"/>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1" name="Google Shape;25851;p21"/>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2" name="Google Shape;25852;p21"/>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3" name="Google Shape;25853;p21"/>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4" name="Google Shape;25854;p21"/>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5" name="Google Shape;25855;p21"/>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6" name="Google Shape;25856;p21"/>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7" name="Google Shape;25857;p21"/>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8" name="Google Shape;25858;p21"/>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9" name="Google Shape;25859;p21"/>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0" name="Google Shape;25860;p21"/>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1" name="Google Shape;25861;p21"/>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2" name="Google Shape;25862;p21"/>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3" name="Google Shape;25863;p21"/>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4" name="Google Shape;25864;p21"/>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5" name="Google Shape;25865;p21"/>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6" name="Google Shape;25866;p21"/>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7" name="Google Shape;25867;p21"/>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8" name="Google Shape;25868;p21"/>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9" name="Google Shape;25869;p21"/>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0" name="Google Shape;25870;p21"/>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1" name="Google Shape;25871;p21"/>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2" name="Google Shape;25872;p21"/>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3" name="Google Shape;25873;p21"/>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4" name="Google Shape;25874;p21"/>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5" name="Google Shape;25875;p21"/>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6" name="Google Shape;25876;p21"/>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7" name="Google Shape;25877;p21"/>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8" name="Google Shape;25878;p21"/>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9" name="Google Shape;25879;p21"/>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0" name="Google Shape;25880;p21"/>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1" name="Google Shape;25881;p21"/>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2" name="Google Shape;25882;p21"/>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3" name="Google Shape;25883;p21"/>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4" name="Google Shape;25884;p21"/>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5" name="Google Shape;25885;p21"/>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6" name="Google Shape;25886;p21"/>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7" name="Google Shape;25887;p21"/>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8" name="Google Shape;25888;p21"/>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9" name="Google Shape;25889;p21"/>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0" name="Google Shape;25890;p21"/>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1" name="Google Shape;25891;p21"/>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2" name="Google Shape;25892;p21"/>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3" name="Google Shape;25893;p21"/>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4" name="Google Shape;25894;p21"/>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5" name="Google Shape;25895;p21"/>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6" name="Google Shape;25896;p21"/>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7" name="Google Shape;25897;p21"/>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8" name="Google Shape;25898;p21"/>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9" name="Google Shape;25899;p21"/>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0" name="Google Shape;25900;p21"/>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1" name="Google Shape;25901;p21"/>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2" name="Google Shape;25902;p21"/>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3" name="Google Shape;25903;p21"/>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4" name="Google Shape;25904;p21"/>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5" name="Google Shape;25905;p21"/>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6" name="Google Shape;25906;p21"/>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7" name="Google Shape;25907;p21"/>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8" name="Google Shape;25908;p21"/>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9" name="Google Shape;25909;p21"/>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0" name="Google Shape;25910;p21"/>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1" name="Google Shape;25911;p21"/>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2" name="Google Shape;25912;p21"/>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3" name="Google Shape;25913;p21"/>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4" name="Google Shape;25914;p21"/>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5" name="Google Shape;25915;p21"/>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6" name="Google Shape;25916;p21"/>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7" name="Google Shape;25917;p21"/>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8" name="Google Shape;25918;p21"/>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9" name="Google Shape;25919;p21"/>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0" name="Google Shape;25920;p21"/>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1" name="Google Shape;25921;p21"/>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2" name="Google Shape;25922;p21"/>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3" name="Google Shape;25923;p21"/>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4" name="Google Shape;25924;p21"/>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5" name="Google Shape;25925;p21"/>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6" name="Google Shape;25926;p21"/>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7" name="Google Shape;25927;p21"/>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8" name="Google Shape;25928;p21"/>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9" name="Google Shape;25929;p21"/>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0" name="Google Shape;25930;p21"/>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1" name="Google Shape;25931;p21"/>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2" name="Google Shape;25932;p21"/>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3" name="Google Shape;25933;p21"/>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4" name="Google Shape;25934;p21"/>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5" name="Google Shape;25935;p21"/>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6" name="Google Shape;25936;p21"/>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7" name="Google Shape;25937;p21"/>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8" name="Google Shape;25938;p21"/>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9" name="Google Shape;25939;p21"/>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0" name="Google Shape;25940;p21"/>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1" name="Google Shape;25941;p21"/>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2" name="Google Shape;25942;p21"/>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3" name="Google Shape;25943;p21"/>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4" name="Google Shape;25944;p21"/>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5" name="Google Shape;25945;p21"/>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6" name="Google Shape;25946;p21"/>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7" name="Google Shape;25947;p21"/>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8" name="Google Shape;25948;p21"/>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9" name="Google Shape;25949;p21"/>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0" name="Google Shape;25950;p21"/>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1" name="Google Shape;25951;p21"/>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2" name="Google Shape;25952;p21"/>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3" name="Google Shape;25953;p21"/>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4" name="Google Shape;25954;p21"/>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5" name="Google Shape;25955;p21"/>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6" name="Google Shape;25956;p21"/>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7" name="Google Shape;25957;p21"/>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8" name="Google Shape;25958;p21"/>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9" name="Google Shape;25959;p21"/>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0" name="Google Shape;25960;p21"/>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1" name="Google Shape;25961;p21"/>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2" name="Google Shape;25962;p21"/>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3" name="Google Shape;25963;p21"/>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4" name="Google Shape;25964;p21"/>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5" name="Google Shape;25965;p21"/>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6" name="Google Shape;25966;p21"/>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7" name="Google Shape;25967;p21"/>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8" name="Google Shape;25968;p21"/>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9" name="Google Shape;25969;p21"/>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0" name="Google Shape;25970;p21"/>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1" name="Google Shape;25971;p21"/>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2" name="Google Shape;25972;p21"/>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3" name="Google Shape;25973;p21"/>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4" name="Google Shape;25974;p21"/>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5" name="Google Shape;25975;p21"/>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6" name="Google Shape;25976;p21"/>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7" name="Google Shape;25977;p21"/>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8" name="Google Shape;25978;p21"/>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9" name="Google Shape;25979;p21"/>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0" name="Google Shape;25980;p21"/>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1" name="Google Shape;25981;p21"/>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2" name="Google Shape;25982;p21"/>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3" name="Google Shape;25983;p21"/>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4" name="Google Shape;25984;p21"/>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5" name="Google Shape;25985;p21"/>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986" name="Google Shape;25986;p21"/>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987" name="Google Shape;25987;p21"/>
          <p:cNvGrpSpPr/>
          <p:nvPr/>
        </p:nvGrpSpPr>
        <p:grpSpPr>
          <a:xfrm>
            <a:off x="625125" y="196486"/>
            <a:ext cx="11133344" cy="6246836"/>
            <a:chOff x="238400" y="851425"/>
            <a:chExt cx="7143475" cy="4008150"/>
          </a:xfrm>
        </p:grpSpPr>
        <p:sp>
          <p:nvSpPr>
            <p:cNvPr id="25988" name="Google Shape;25988;p21"/>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9" name="Google Shape;25989;p21"/>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0" name="Google Shape;25990;p21"/>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1" name="Google Shape;25991;p21"/>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2" name="Google Shape;25992;p21"/>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3" name="Google Shape;25993;p21"/>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4" name="Google Shape;25994;p21"/>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5" name="Google Shape;25995;p21"/>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6" name="Google Shape;25996;p21"/>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7" name="Google Shape;25997;p21"/>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8" name="Google Shape;25998;p21"/>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9" name="Google Shape;25999;p21"/>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0" name="Google Shape;26000;p21"/>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1" name="Google Shape;26001;p21"/>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2" name="Google Shape;26002;p21"/>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3" name="Google Shape;26003;p21"/>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4" name="Google Shape;26004;p21"/>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5" name="Google Shape;26005;p21"/>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6" name="Google Shape;26006;p21"/>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7" name="Google Shape;26007;p21"/>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8" name="Google Shape;26008;p21"/>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9" name="Google Shape;26009;p21"/>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0" name="Google Shape;26010;p21"/>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1" name="Google Shape;26011;p21"/>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2" name="Google Shape;26012;p21"/>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3" name="Google Shape;26013;p21"/>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4" name="Google Shape;26014;p21"/>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5" name="Google Shape;26015;p21"/>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6" name="Google Shape;26016;p21"/>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7" name="Google Shape;26017;p21"/>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8" name="Google Shape;26018;p21"/>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9" name="Google Shape;26019;p21"/>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0" name="Google Shape;26020;p21"/>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1" name="Google Shape;26021;p21"/>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2" name="Google Shape;26022;p21"/>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3" name="Google Shape;26023;p21"/>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4" name="Google Shape;26024;p21"/>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5" name="Google Shape;26025;p21"/>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6" name="Google Shape;26026;p21"/>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7" name="Google Shape;26027;p21"/>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8" name="Google Shape;26028;p21"/>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9" name="Google Shape;26029;p21"/>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0" name="Google Shape;26030;p21"/>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1" name="Google Shape;26031;p21"/>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2" name="Google Shape;26032;p21"/>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3" name="Google Shape;26033;p21"/>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4" name="Google Shape;26034;p21"/>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5" name="Google Shape;26035;p21"/>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6" name="Google Shape;26036;p21"/>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7" name="Google Shape;26037;p21"/>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8" name="Google Shape;26038;p21"/>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9" name="Google Shape;26039;p21"/>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0" name="Google Shape;26040;p21"/>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1" name="Google Shape;26041;p21"/>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2" name="Google Shape;26042;p21"/>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3" name="Google Shape;26043;p21"/>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4" name="Google Shape;26044;p21"/>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5" name="Google Shape;26045;p21"/>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6" name="Google Shape;26046;p21"/>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7" name="Google Shape;26047;p21"/>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8" name="Google Shape;26048;p21"/>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9" name="Google Shape;26049;p21"/>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0" name="Google Shape;26050;p21"/>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1" name="Google Shape;26051;p21"/>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2" name="Google Shape;26052;p21"/>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3" name="Google Shape;26053;p21"/>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4" name="Google Shape;26054;p21"/>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5" name="Google Shape;26055;p21"/>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6" name="Google Shape;26056;p21"/>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7" name="Google Shape;26057;p21"/>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8" name="Google Shape;26058;p21"/>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9" name="Google Shape;26059;p21"/>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0" name="Google Shape;26060;p21"/>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1" name="Google Shape;26061;p21"/>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2" name="Google Shape;26062;p21"/>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3" name="Google Shape;26063;p21"/>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4" name="Google Shape;26064;p21"/>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5" name="Google Shape;26065;p21"/>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6" name="Google Shape;26066;p21"/>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7" name="Google Shape;26067;p21"/>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8" name="Google Shape;26068;p21"/>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9" name="Google Shape;26069;p21"/>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0" name="Google Shape;26070;p21"/>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1" name="Google Shape;26071;p21"/>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2" name="Google Shape;26072;p21"/>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3" name="Google Shape;26073;p21"/>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4" name="Google Shape;26074;p21"/>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5" name="Google Shape;26075;p21"/>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6" name="Google Shape;26076;p21"/>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7" name="Google Shape;26077;p21"/>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8" name="Google Shape;26078;p21"/>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9" name="Google Shape;26079;p21"/>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0" name="Google Shape;26080;p21"/>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1" name="Google Shape;26081;p21"/>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2" name="Google Shape;26082;p21"/>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3" name="Google Shape;26083;p21"/>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4" name="Google Shape;26084;p21"/>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5" name="Google Shape;26085;p21"/>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6" name="Google Shape;26086;p21"/>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7" name="Google Shape;26087;p21"/>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8" name="Google Shape;26088;p21"/>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9" name="Google Shape;26089;p21"/>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0" name="Google Shape;26090;p21"/>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1" name="Google Shape;26091;p21"/>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2" name="Google Shape;26092;p21"/>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3" name="Google Shape;26093;p21"/>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4" name="Google Shape;26094;p21"/>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5" name="Google Shape;26095;p21"/>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6" name="Google Shape;26096;p21"/>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7" name="Google Shape;26097;p21"/>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8" name="Google Shape;26098;p21"/>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9" name="Google Shape;26099;p21"/>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0" name="Google Shape;26100;p21"/>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1" name="Google Shape;26101;p21"/>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2" name="Google Shape;26102;p21"/>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3" name="Google Shape;26103;p21"/>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4" name="Google Shape;26104;p21"/>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5" name="Google Shape;26105;p21"/>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6" name="Google Shape;26106;p21"/>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7" name="Google Shape;26107;p21"/>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8" name="Google Shape;26108;p21"/>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9" name="Google Shape;26109;p21"/>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0" name="Google Shape;26110;p21"/>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1" name="Google Shape;26111;p21"/>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2" name="Google Shape;26112;p21"/>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3" name="Google Shape;26113;p21"/>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4" name="Google Shape;26114;p21"/>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5" name="Google Shape;26115;p21"/>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6" name="Google Shape;26116;p21"/>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7" name="Google Shape;26117;p21"/>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8" name="Google Shape;26118;p21"/>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9" name="Google Shape;26119;p21"/>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0" name="Google Shape;26120;p21"/>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1" name="Google Shape;26121;p21"/>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2" name="Google Shape;26122;p21"/>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3" name="Google Shape;26123;p21"/>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4" name="Google Shape;26124;p21"/>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5" name="Google Shape;26125;p21"/>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6" name="Google Shape;26126;p21"/>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7" name="Google Shape;26127;p21"/>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8" name="Google Shape;26128;p21"/>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9" name="Google Shape;26129;p21"/>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0" name="Google Shape;26130;p21"/>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1" name="Google Shape;26131;p21"/>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2" name="Google Shape;26132;p21"/>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3" name="Google Shape;26133;p21"/>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4" name="Google Shape;26134;p21"/>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5" name="Google Shape;26135;p21"/>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6" name="Google Shape;26136;p21"/>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7" name="Google Shape;26137;p21"/>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8" name="Google Shape;26138;p21"/>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9" name="Google Shape;26139;p21"/>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0" name="Google Shape;26140;p21"/>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1" name="Google Shape;26141;p21"/>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2" name="Google Shape;26142;p21"/>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3" name="Google Shape;26143;p21"/>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4" name="Google Shape;26144;p21"/>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5" name="Google Shape;26145;p21"/>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6" name="Google Shape;26146;p21"/>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7" name="Google Shape;26147;p21"/>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8" name="Google Shape;26148;p21"/>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9" name="Google Shape;26149;p21"/>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0" name="Google Shape;26150;p21"/>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1" name="Google Shape;26151;p21"/>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2" name="Google Shape;26152;p21"/>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3" name="Google Shape;26153;p21"/>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4" name="Google Shape;26154;p21"/>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5" name="Google Shape;26155;p21"/>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6" name="Google Shape;26156;p21"/>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7" name="Google Shape;26157;p21"/>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8" name="Google Shape;26158;p21"/>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9" name="Google Shape;26159;p21"/>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0" name="Google Shape;26160;p21"/>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1" name="Google Shape;26161;p21"/>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2" name="Google Shape;26162;p21"/>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3" name="Google Shape;26163;p21"/>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4" name="Google Shape;26164;p21"/>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5" name="Google Shape;26165;p21"/>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6" name="Google Shape;26166;p21"/>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7" name="Google Shape;26167;p21"/>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8" name="Google Shape;26168;p21"/>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9" name="Google Shape;26169;p21"/>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0" name="Google Shape;26170;p21"/>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1" name="Google Shape;26171;p21"/>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2" name="Google Shape;26172;p21"/>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3" name="Google Shape;26173;p21"/>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4" name="Google Shape;26174;p21"/>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5" name="Google Shape;26175;p21"/>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6" name="Google Shape;26176;p21"/>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7" name="Google Shape;26177;p21"/>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8" name="Google Shape;26178;p21"/>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9" name="Google Shape;26179;p21"/>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0" name="Google Shape;26180;p21"/>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1" name="Google Shape;26181;p21"/>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2" name="Google Shape;26182;p21"/>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3" name="Google Shape;26183;p21"/>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4" name="Google Shape;26184;p21"/>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5" name="Google Shape;26185;p21"/>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6" name="Google Shape;26186;p21"/>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7" name="Google Shape;26187;p21"/>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8" name="Google Shape;26188;p21"/>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9" name="Google Shape;26189;p21"/>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0" name="Google Shape;26190;p21"/>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1" name="Google Shape;26191;p21"/>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2" name="Google Shape;26192;p21"/>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3" name="Google Shape;26193;p21"/>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4" name="Google Shape;26194;p21"/>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5" name="Google Shape;26195;p21"/>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6" name="Google Shape;26196;p21"/>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7" name="Google Shape;26197;p21"/>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8" name="Google Shape;26198;p21"/>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9" name="Google Shape;26199;p21"/>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0" name="Google Shape;26200;p21"/>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1" name="Google Shape;26201;p21"/>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2" name="Google Shape;26202;p21"/>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3" name="Google Shape;26203;p21"/>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4" name="Google Shape;26204;p21"/>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5" name="Google Shape;26205;p21"/>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6" name="Google Shape;26206;p21"/>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7" name="Google Shape;26207;p21"/>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8" name="Google Shape;26208;p21"/>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9" name="Google Shape;26209;p21"/>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0" name="Google Shape;26210;p21"/>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1" name="Google Shape;26211;p21"/>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2" name="Google Shape;26212;p21"/>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3" name="Google Shape;26213;p21"/>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4" name="Google Shape;26214;p21"/>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5" name="Google Shape;26215;p21"/>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6" name="Google Shape;26216;p21"/>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7" name="Google Shape;26217;p21"/>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8" name="Google Shape;26218;p21"/>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9" name="Google Shape;26219;p21"/>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0" name="Google Shape;26220;p21"/>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1" name="Google Shape;26221;p21"/>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2" name="Google Shape;26222;p21"/>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3" name="Google Shape;26223;p21"/>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4" name="Google Shape;26224;p21"/>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5" name="Google Shape;26225;p21"/>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6" name="Google Shape;26226;p21"/>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7" name="Google Shape;26227;p21"/>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8" name="Google Shape;26228;p21"/>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9" name="Google Shape;26229;p21"/>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0" name="Google Shape;26230;p21"/>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1" name="Google Shape;26231;p21"/>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2" name="Google Shape;26232;p21"/>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3" name="Google Shape;26233;p21"/>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4" name="Google Shape;26234;p21"/>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5" name="Google Shape;26235;p21"/>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6" name="Google Shape;26236;p21"/>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7" name="Google Shape;26237;p21"/>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8" name="Google Shape;26238;p21"/>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9" name="Google Shape;26239;p21"/>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0" name="Google Shape;26240;p21"/>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1" name="Google Shape;26241;p21"/>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2" name="Google Shape;26242;p21"/>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3" name="Google Shape;26243;p21"/>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4" name="Google Shape;26244;p21"/>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5" name="Google Shape;26245;p21"/>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6" name="Google Shape;26246;p21"/>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7" name="Google Shape;26247;p21"/>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8" name="Google Shape;26248;p21"/>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9" name="Google Shape;26249;p21"/>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0" name="Google Shape;26250;p21"/>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1" name="Google Shape;26251;p21"/>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2" name="Google Shape;26252;p21"/>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3" name="Google Shape;26253;p21"/>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4" name="Google Shape;26254;p21"/>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5" name="Google Shape;26255;p21"/>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6" name="Google Shape;26256;p21"/>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7" name="Google Shape;26257;p21"/>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8" name="Google Shape;26258;p21"/>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9" name="Google Shape;26259;p21"/>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0" name="Google Shape;26260;p21"/>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1" name="Google Shape;26261;p21"/>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2" name="Google Shape;26262;p21"/>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3" name="Google Shape;26263;p21"/>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4" name="Google Shape;26264;p21"/>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5" name="Google Shape;26265;p21"/>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6" name="Google Shape;26266;p21"/>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7" name="Google Shape;26267;p21"/>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8" name="Google Shape;26268;p21"/>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9" name="Google Shape;26269;p21"/>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0" name="Google Shape;26270;p21"/>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1" name="Google Shape;26271;p21"/>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2" name="Google Shape;26272;p21"/>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3" name="Google Shape;26273;p21"/>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4" name="Google Shape;26274;p21"/>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5" name="Google Shape;26275;p21"/>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6" name="Google Shape;26276;p21"/>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7" name="Google Shape;26277;p21"/>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8" name="Google Shape;26278;p21"/>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9" name="Google Shape;26279;p21"/>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0" name="Google Shape;26280;p21"/>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1" name="Google Shape;26281;p21"/>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2" name="Google Shape;26282;p21"/>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3" name="Google Shape;26283;p21"/>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4" name="Google Shape;26284;p21"/>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5" name="Google Shape;26285;p21"/>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6" name="Google Shape;26286;p21"/>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7" name="Google Shape;26287;p21"/>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8" name="Google Shape;26288;p21"/>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9" name="Google Shape;26289;p21"/>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0" name="Google Shape;26290;p21"/>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1" name="Google Shape;26291;p21"/>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2" name="Google Shape;26292;p21"/>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3" name="Google Shape;26293;p21"/>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4" name="Google Shape;26294;p21"/>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5" name="Google Shape;26295;p21"/>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6" name="Google Shape;26296;p21"/>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7" name="Google Shape;26297;p21"/>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8" name="Google Shape;26298;p21"/>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9" name="Google Shape;26299;p21"/>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0" name="Google Shape;26300;p21"/>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1" name="Google Shape;26301;p21"/>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2" name="Google Shape;26302;p21"/>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3" name="Google Shape;26303;p21"/>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4" name="Google Shape;26304;p21"/>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5" name="Google Shape;26305;p21"/>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6" name="Google Shape;26306;p21"/>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7" name="Google Shape;26307;p21"/>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8" name="Google Shape;26308;p21"/>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9" name="Google Shape;26309;p21"/>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0" name="Google Shape;26310;p21"/>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1" name="Google Shape;26311;p21"/>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2" name="Google Shape;26312;p21"/>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3" name="Google Shape;26313;p21"/>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4" name="Google Shape;26314;p21"/>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5" name="Google Shape;26315;p21"/>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6" name="Google Shape;26316;p21"/>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7" name="Google Shape;26317;p21"/>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8" name="Google Shape;26318;p21"/>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9" name="Google Shape;26319;p21"/>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0" name="Google Shape;26320;p21"/>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1" name="Google Shape;26321;p21"/>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2" name="Google Shape;26322;p21"/>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3" name="Google Shape;26323;p21"/>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4" name="Google Shape;26324;p21"/>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5" name="Google Shape;26325;p21"/>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6" name="Google Shape;26326;p21"/>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7" name="Google Shape;26327;p21"/>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8" name="Google Shape;26328;p21"/>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9" name="Google Shape;26329;p21"/>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0" name="Google Shape;26330;p21"/>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1" name="Google Shape;26331;p21"/>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2" name="Google Shape;26332;p21"/>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3" name="Google Shape;26333;p21"/>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4" name="Google Shape;26334;p21"/>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5" name="Google Shape;26335;p21"/>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6" name="Google Shape;26336;p21"/>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7" name="Google Shape;26337;p21"/>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8" name="Google Shape;26338;p21"/>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9" name="Google Shape;26339;p21"/>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0" name="Google Shape;26340;p21"/>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1" name="Google Shape;26341;p21"/>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2" name="Google Shape;26342;p21"/>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3" name="Google Shape;26343;p21"/>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4" name="Google Shape;26344;p21"/>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5" name="Google Shape;26345;p21"/>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6" name="Google Shape;26346;p21"/>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7" name="Google Shape;26347;p21"/>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8" name="Google Shape;26348;p21"/>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9" name="Google Shape;26349;p21"/>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0" name="Google Shape;26350;p21"/>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1" name="Google Shape;26351;p21"/>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2" name="Google Shape;26352;p21"/>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3" name="Google Shape;26353;p21"/>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4" name="Google Shape;26354;p21"/>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5" name="Google Shape;26355;p21"/>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6" name="Google Shape;26356;p21"/>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7" name="Google Shape;26357;p21"/>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8" name="Google Shape;26358;p21"/>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9" name="Google Shape;26359;p21"/>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0" name="Google Shape;26360;p21"/>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1" name="Google Shape;26361;p21"/>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2" name="Google Shape;26362;p21"/>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3" name="Google Shape;26363;p21"/>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4" name="Google Shape;26364;p21"/>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5" name="Google Shape;26365;p21"/>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6" name="Google Shape;26366;p21"/>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7" name="Google Shape;26367;p21"/>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8" name="Google Shape;26368;p21"/>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9" name="Google Shape;26369;p21"/>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0" name="Google Shape;26370;p21"/>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1" name="Google Shape;26371;p21"/>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2" name="Google Shape;26372;p21"/>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3" name="Google Shape;26373;p21"/>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4" name="Google Shape;26374;p21"/>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5" name="Google Shape;26375;p21"/>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6" name="Google Shape;26376;p21"/>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7" name="Google Shape;26377;p21"/>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8" name="Google Shape;26378;p21"/>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9" name="Google Shape;26379;p21"/>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0" name="Google Shape;26380;p21"/>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1" name="Google Shape;26381;p21"/>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2" name="Google Shape;26382;p21"/>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3" name="Google Shape;26383;p21"/>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4" name="Google Shape;26384;p21"/>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5" name="Google Shape;26385;p21"/>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6" name="Google Shape;26386;p21"/>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7" name="Google Shape;26387;p21"/>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8" name="Google Shape;26388;p21"/>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9" name="Google Shape;26389;p21"/>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0" name="Google Shape;26390;p21"/>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1" name="Google Shape;26391;p21"/>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2" name="Google Shape;26392;p21"/>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3" name="Google Shape;26393;p21"/>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4" name="Google Shape;26394;p21"/>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5" name="Google Shape;26395;p21"/>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6" name="Google Shape;26396;p21"/>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7" name="Google Shape;26397;p21"/>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8" name="Google Shape;26398;p21"/>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9" name="Google Shape;26399;p21"/>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0" name="Google Shape;26400;p21"/>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1" name="Google Shape;26401;p21"/>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2" name="Google Shape;26402;p21"/>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3" name="Google Shape;26403;p21"/>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4" name="Google Shape;26404;p21"/>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5" name="Google Shape;26405;p21"/>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6" name="Google Shape;26406;p21"/>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7" name="Google Shape;26407;p21"/>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8" name="Google Shape;26408;p21"/>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9" name="Google Shape;26409;p21"/>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0" name="Google Shape;26410;p21"/>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1" name="Google Shape;26411;p21"/>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2" name="Google Shape;26412;p21"/>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3" name="Google Shape;26413;p21"/>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4" name="Google Shape;26414;p21"/>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5" name="Google Shape;26415;p21"/>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6" name="Google Shape;26416;p21"/>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7" name="Google Shape;26417;p21"/>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8" name="Google Shape;26418;p21"/>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9" name="Google Shape;26419;p21"/>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0" name="Google Shape;26420;p21"/>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1" name="Google Shape;26421;p21"/>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2" name="Google Shape;26422;p21"/>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3" name="Google Shape;26423;p21"/>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4" name="Google Shape;26424;p21"/>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5" name="Google Shape;26425;p21"/>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6" name="Google Shape;26426;p21"/>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7" name="Google Shape;26427;p21"/>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8" name="Google Shape;26428;p21"/>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9" name="Google Shape;26429;p21"/>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0" name="Google Shape;26430;p21"/>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1" name="Google Shape;26431;p21"/>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2" name="Google Shape;26432;p21"/>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3" name="Google Shape;26433;p21"/>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4" name="Google Shape;26434;p21"/>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5" name="Google Shape;26435;p21"/>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6" name="Google Shape;26436;p21"/>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7" name="Google Shape;26437;p21"/>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8" name="Google Shape;26438;p21"/>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9" name="Google Shape;26439;p21"/>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0" name="Google Shape;26440;p21"/>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1" name="Google Shape;26441;p21"/>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2" name="Google Shape;26442;p21"/>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3" name="Google Shape;26443;p21"/>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4" name="Google Shape;26444;p21"/>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5" name="Google Shape;26445;p21"/>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6" name="Google Shape;26446;p21"/>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7" name="Google Shape;26447;p21"/>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8" name="Google Shape;26448;p21"/>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9" name="Google Shape;26449;p21"/>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0" name="Google Shape;26450;p21"/>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1" name="Google Shape;26451;p21"/>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2" name="Google Shape;26452;p21"/>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3" name="Google Shape;26453;p21"/>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4" name="Google Shape;26454;p21"/>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5" name="Google Shape;26455;p21"/>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6" name="Google Shape;26456;p21"/>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7" name="Google Shape;26457;p21"/>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8" name="Google Shape;26458;p21"/>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9" name="Google Shape;26459;p21"/>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0" name="Google Shape;26460;p21"/>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1" name="Google Shape;26461;p21"/>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2" name="Google Shape;26462;p21"/>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3" name="Google Shape;26463;p21"/>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4" name="Google Shape;26464;p21"/>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5" name="Google Shape;26465;p21"/>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6" name="Google Shape;26466;p21"/>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7" name="Google Shape;26467;p21"/>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8" name="Google Shape;26468;p21"/>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9" name="Google Shape;26469;p21"/>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0" name="Google Shape;26470;p21"/>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1" name="Google Shape;26471;p21"/>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2" name="Google Shape;26472;p21"/>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3" name="Google Shape;26473;p21"/>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4" name="Google Shape;26474;p21"/>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5" name="Google Shape;26475;p21"/>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6" name="Google Shape;26476;p21"/>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7" name="Google Shape;26477;p21"/>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8" name="Google Shape;26478;p21"/>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9" name="Google Shape;26479;p21"/>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0" name="Google Shape;26480;p21"/>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1" name="Google Shape;26481;p21"/>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2" name="Google Shape;26482;p21"/>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3" name="Google Shape;26483;p21"/>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4" name="Google Shape;26484;p21"/>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5" name="Google Shape;26485;p21"/>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6" name="Google Shape;26486;p21"/>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7" name="Google Shape;26487;p21"/>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8" name="Google Shape;26488;p21"/>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9" name="Google Shape;26489;p21"/>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0" name="Google Shape;26490;p21"/>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1" name="Google Shape;26491;p21"/>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2" name="Google Shape;26492;p21"/>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3" name="Google Shape;26493;p21"/>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4" name="Google Shape;26494;p21"/>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5" name="Google Shape;26495;p21"/>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6" name="Google Shape;26496;p21"/>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7" name="Google Shape;26497;p21"/>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8" name="Google Shape;26498;p21"/>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9" name="Google Shape;26499;p21"/>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0" name="Google Shape;26500;p21"/>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1" name="Google Shape;26501;p21"/>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2" name="Google Shape;26502;p21"/>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3" name="Google Shape;26503;p21"/>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4" name="Google Shape;26504;p21"/>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5" name="Google Shape;26505;p21"/>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6" name="Google Shape;26506;p21"/>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7" name="Google Shape;26507;p21"/>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8" name="Google Shape;26508;p21"/>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9" name="Google Shape;26509;p21"/>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0" name="Google Shape;26510;p21"/>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1" name="Google Shape;26511;p21"/>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2" name="Google Shape;26512;p21"/>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3" name="Google Shape;26513;p21"/>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4" name="Google Shape;26514;p21"/>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5" name="Google Shape;26515;p21"/>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6" name="Google Shape;26516;p21"/>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7" name="Google Shape;26517;p21"/>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8" name="Google Shape;26518;p21"/>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9" name="Google Shape;26519;p21"/>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0" name="Google Shape;26520;p21"/>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1" name="Google Shape;26521;p21"/>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2" name="Google Shape;26522;p21"/>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3" name="Google Shape;26523;p21"/>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4" name="Google Shape;26524;p21"/>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5" name="Google Shape;26525;p21"/>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6" name="Google Shape;26526;p21"/>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7" name="Google Shape;26527;p21"/>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8" name="Google Shape;26528;p21"/>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9" name="Google Shape;26529;p21"/>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0" name="Google Shape;26530;p21"/>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1" name="Google Shape;26531;p21"/>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2" name="Google Shape;26532;p21"/>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3" name="Google Shape;26533;p21"/>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4" name="Google Shape;26534;p21"/>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5" name="Google Shape;26535;p21"/>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6" name="Google Shape;26536;p21"/>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7" name="Google Shape;26537;p21"/>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8" name="Google Shape;26538;p21"/>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9" name="Google Shape;26539;p21"/>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0" name="Google Shape;26540;p21"/>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1" name="Google Shape;26541;p21"/>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2" name="Google Shape;26542;p21"/>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3" name="Google Shape;26543;p21"/>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4" name="Google Shape;26544;p21"/>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5" name="Google Shape;26545;p21"/>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6" name="Google Shape;26546;p21"/>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7" name="Google Shape;26547;p21"/>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8" name="Google Shape;26548;p21"/>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9" name="Google Shape;26549;p21"/>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0" name="Google Shape;26550;p21"/>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1" name="Google Shape;26551;p21"/>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2" name="Google Shape;26552;p21"/>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3" name="Google Shape;26553;p21"/>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4" name="Google Shape;26554;p21"/>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5" name="Google Shape;26555;p21"/>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6" name="Google Shape;26556;p21"/>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7" name="Google Shape;26557;p21"/>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8" name="Google Shape;26558;p21"/>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9" name="Google Shape;26559;p21"/>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0" name="Google Shape;26560;p21"/>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1" name="Google Shape;26561;p21"/>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2" name="Google Shape;26562;p21"/>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3" name="Google Shape;26563;p21"/>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4" name="Google Shape;26564;p21"/>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5" name="Google Shape;26565;p21"/>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6" name="Google Shape;26566;p21"/>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7" name="Google Shape;26567;p21"/>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8" name="Google Shape;26568;p21"/>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9" name="Google Shape;26569;p21"/>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0" name="Google Shape;26570;p21"/>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1" name="Google Shape;26571;p21"/>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2" name="Google Shape;26572;p21"/>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3" name="Google Shape;26573;p21"/>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4" name="Google Shape;26574;p21"/>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5" name="Google Shape;26575;p21"/>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6" name="Google Shape;26576;p21"/>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7" name="Google Shape;26577;p21"/>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8" name="Google Shape;26578;p21"/>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9" name="Google Shape;26579;p21"/>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0" name="Google Shape;26580;p21"/>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1" name="Google Shape;26581;p21"/>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2" name="Google Shape;26582;p21"/>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3" name="Google Shape;26583;p21"/>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4" name="Google Shape;26584;p21"/>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5" name="Google Shape;26585;p21"/>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6" name="Google Shape;26586;p21"/>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7" name="Google Shape;26587;p21"/>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8" name="Google Shape;26588;p21"/>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9" name="Google Shape;26589;p21"/>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0" name="Google Shape;26590;p21"/>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1" name="Google Shape;26591;p21"/>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2" name="Google Shape;26592;p21"/>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3" name="Google Shape;26593;p21"/>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4" name="Google Shape;26594;p21"/>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5" name="Google Shape;26595;p21"/>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6" name="Google Shape;26596;p21"/>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7" name="Google Shape;26597;p21"/>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8" name="Google Shape;26598;p21"/>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9" name="Google Shape;26599;p21"/>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0" name="Google Shape;26600;p21"/>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1" name="Google Shape;26601;p21"/>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2" name="Google Shape;26602;p21"/>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3" name="Google Shape;26603;p21"/>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4" name="Google Shape;26604;p21"/>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5" name="Google Shape;26605;p21"/>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6" name="Google Shape;26606;p21"/>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7" name="Google Shape;26607;p21"/>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8" name="Google Shape;26608;p21"/>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9" name="Google Shape;26609;p21"/>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0" name="Google Shape;26610;p21"/>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1" name="Google Shape;26611;p21"/>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2" name="Google Shape;26612;p21"/>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3" name="Google Shape;26613;p21"/>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4" name="Google Shape;26614;p21"/>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5" name="Google Shape;26615;p21"/>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6" name="Google Shape;26616;p21"/>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7" name="Google Shape;26617;p21"/>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8" name="Google Shape;26618;p21"/>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9" name="Google Shape;26619;p21"/>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0" name="Google Shape;26620;p21"/>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1" name="Google Shape;26621;p21"/>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2" name="Google Shape;26622;p21"/>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3" name="Google Shape;26623;p21"/>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4" name="Google Shape;26624;p21"/>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5" name="Google Shape;26625;p21"/>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6" name="Google Shape;26626;p21"/>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7" name="Google Shape;26627;p21"/>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8" name="Google Shape;26628;p21"/>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9" name="Google Shape;26629;p21"/>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0" name="Google Shape;26630;p21"/>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1" name="Google Shape;26631;p21"/>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2" name="Google Shape;26632;p21"/>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3" name="Google Shape;26633;p21"/>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4" name="Google Shape;26634;p21"/>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5" name="Google Shape;26635;p21"/>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6" name="Google Shape;26636;p21"/>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7" name="Google Shape;26637;p21"/>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8" name="Google Shape;26638;p21"/>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9" name="Google Shape;26639;p21"/>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0" name="Google Shape;26640;p21"/>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1" name="Google Shape;26641;p21"/>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2" name="Google Shape;26642;p21"/>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3" name="Google Shape;26643;p21"/>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4" name="Google Shape;26644;p21"/>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5" name="Google Shape;26645;p21"/>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6" name="Google Shape;26646;p21"/>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7" name="Google Shape;26647;p21"/>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8" name="Google Shape;26648;p21"/>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9" name="Google Shape;26649;p21"/>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0" name="Google Shape;26650;p21"/>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1" name="Google Shape;26651;p21"/>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2" name="Google Shape;26652;p21"/>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3" name="Google Shape;26653;p21"/>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4" name="Google Shape;26654;p21"/>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5" name="Google Shape;26655;p21"/>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6" name="Google Shape;26656;p21"/>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7" name="Google Shape;26657;p21"/>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8" name="Google Shape;26658;p21"/>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9" name="Google Shape;26659;p21"/>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0" name="Google Shape;26660;p21"/>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1" name="Google Shape;26661;p21"/>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2" name="Google Shape;26662;p21"/>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3" name="Google Shape;26663;p21"/>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4" name="Google Shape;26664;p21"/>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5" name="Google Shape;26665;p21"/>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6" name="Google Shape;26666;p21"/>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7" name="Google Shape;26667;p21"/>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8" name="Google Shape;26668;p21"/>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9" name="Google Shape;26669;p21"/>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0" name="Google Shape;26670;p21"/>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1" name="Google Shape;26671;p21"/>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2" name="Google Shape;26672;p21"/>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3" name="Google Shape;26673;p21"/>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4" name="Google Shape;26674;p21"/>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5" name="Google Shape;26675;p21"/>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6" name="Google Shape;26676;p21"/>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7" name="Google Shape;26677;p21"/>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8" name="Google Shape;26678;p21"/>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9" name="Google Shape;26679;p21"/>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0" name="Google Shape;26680;p21"/>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1" name="Google Shape;26681;p21"/>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2" name="Google Shape;26682;p21"/>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3" name="Google Shape;26683;p21"/>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4" name="Google Shape;26684;p21"/>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5" name="Google Shape;26685;p21"/>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6" name="Google Shape;26686;p21"/>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7" name="Google Shape;26687;p21"/>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8" name="Google Shape;26688;p21"/>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9" name="Google Shape;26689;p21"/>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0" name="Google Shape;26690;p21"/>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1" name="Google Shape;26691;p21"/>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2" name="Google Shape;26692;p21"/>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3" name="Google Shape;26693;p21"/>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4" name="Google Shape;26694;p21"/>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5" name="Google Shape;26695;p21"/>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6" name="Google Shape;26696;p21"/>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7" name="Google Shape;26697;p21"/>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8" name="Google Shape;26698;p21"/>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9" name="Google Shape;26699;p21"/>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0" name="Google Shape;26700;p21"/>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1" name="Google Shape;26701;p21"/>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2" name="Google Shape;26702;p21"/>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3" name="Google Shape;26703;p21"/>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4" name="Google Shape;26704;p21"/>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5" name="Google Shape;26705;p21"/>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6" name="Google Shape;26706;p21"/>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7" name="Google Shape;26707;p21"/>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8" name="Google Shape;26708;p21"/>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9" name="Google Shape;26709;p21"/>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0" name="Google Shape;26710;p21"/>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1" name="Google Shape;26711;p21"/>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2" name="Google Shape;26712;p21"/>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3" name="Google Shape;26713;p21"/>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4" name="Google Shape;26714;p21"/>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5" name="Google Shape;26715;p21"/>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6" name="Google Shape;26716;p21"/>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7" name="Google Shape;26717;p21"/>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8" name="Google Shape;26718;p21"/>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9" name="Google Shape;26719;p21"/>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0" name="Google Shape;26720;p21"/>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1" name="Google Shape;26721;p21"/>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2" name="Google Shape;26722;p21"/>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3" name="Google Shape;26723;p21"/>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4" name="Google Shape;26724;p21"/>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5" name="Google Shape;26725;p21"/>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6" name="Google Shape;26726;p21"/>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7" name="Google Shape;26727;p21"/>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8" name="Google Shape;26728;p21"/>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9" name="Google Shape;26729;p21"/>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0" name="Google Shape;26730;p21"/>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1" name="Google Shape;26731;p21"/>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2" name="Google Shape;26732;p21"/>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3" name="Google Shape;26733;p21"/>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4" name="Google Shape;26734;p21"/>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5" name="Google Shape;26735;p21"/>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6" name="Google Shape;26736;p21"/>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7" name="Google Shape;26737;p21"/>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8" name="Google Shape;26738;p21"/>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9" name="Google Shape;26739;p21"/>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0" name="Google Shape;26740;p21"/>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1" name="Google Shape;26741;p21"/>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2" name="Google Shape;26742;p21"/>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3" name="Google Shape;26743;p21"/>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4" name="Google Shape;26744;p21"/>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5" name="Google Shape;26745;p21"/>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6" name="Google Shape;26746;p21"/>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7" name="Google Shape;26747;p21"/>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8" name="Google Shape;26748;p21"/>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9" name="Google Shape;26749;p21"/>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0" name="Google Shape;26750;p21"/>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1" name="Google Shape;26751;p21"/>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2" name="Google Shape;26752;p21"/>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3" name="Google Shape;26753;p21"/>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4" name="Google Shape;26754;p21"/>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5" name="Google Shape;26755;p21"/>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6" name="Google Shape;26756;p21"/>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7" name="Google Shape;26757;p21"/>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8" name="Google Shape;26758;p21"/>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9" name="Google Shape;26759;p21"/>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0" name="Google Shape;26760;p21"/>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1" name="Google Shape;26761;p21"/>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2" name="Google Shape;26762;p21"/>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3" name="Google Shape;26763;p21"/>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4" name="Google Shape;26764;p21"/>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5" name="Google Shape;26765;p21"/>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6" name="Google Shape;26766;p21"/>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7" name="Google Shape;26767;p21"/>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8" name="Google Shape;26768;p21"/>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9" name="Google Shape;26769;p21"/>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0" name="Google Shape;26770;p21"/>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1" name="Google Shape;26771;p21"/>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2" name="Google Shape;26772;p21"/>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3" name="Google Shape;26773;p21"/>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4" name="Google Shape;26774;p21"/>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5" name="Google Shape;26775;p21"/>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6" name="Google Shape;26776;p21"/>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7" name="Google Shape;26777;p21"/>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8" name="Google Shape;26778;p21"/>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9" name="Google Shape;26779;p21"/>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0" name="Google Shape;26780;p21"/>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1" name="Google Shape;26781;p21"/>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2" name="Google Shape;26782;p21"/>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3" name="Google Shape;26783;p21"/>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4" name="Google Shape;26784;p21"/>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5" name="Google Shape;26785;p21"/>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6" name="Google Shape;26786;p21"/>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7" name="Google Shape;26787;p21"/>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8" name="Google Shape;26788;p21"/>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9" name="Google Shape;26789;p21"/>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0" name="Google Shape;26790;p21"/>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1" name="Google Shape;26791;p21"/>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2" name="Google Shape;26792;p21"/>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3" name="Google Shape;26793;p21"/>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4" name="Google Shape;26794;p21"/>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5" name="Google Shape;26795;p21"/>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6" name="Google Shape;26796;p21"/>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7" name="Google Shape;26797;p21"/>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8" name="Google Shape;26798;p21"/>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9" name="Google Shape;26799;p21"/>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0" name="Google Shape;26800;p21"/>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1" name="Google Shape;26801;p21"/>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2" name="Google Shape;26802;p21"/>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3" name="Google Shape;26803;p21"/>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4" name="Google Shape;26804;p21"/>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5" name="Google Shape;26805;p21"/>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6" name="Google Shape;26806;p21"/>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7" name="Google Shape;26807;p21"/>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8" name="Google Shape;26808;p21"/>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9" name="Google Shape;26809;p21"/>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0" name="Google Shape;26810;p21"/>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1" name="Google Shape;26811;p21"/>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2" name="Google Shape;26812;p21"/>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3" name="Google Shape;26813;p21"/>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4" name="Google Shape;26814;p21"/>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5" name="Google Shape;26815;p21"/>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6" name="Google Shape;26816;p21"/>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7" name="Google Shape;26817;p21"/>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8" name="Google Shape;26818;p21"/>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9" name="Google Shape;26819;p21"/>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0" name="Google Shape;26820;p21"/>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1" name="Google Shape;26821;p21"/>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2" name="Google Shape;26822;p21"/>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3" name="Google Shape;26823;p21"/>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4" name="Google Shape;26824;p21"/>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5" name="Google Shape;26825;p21"/>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6" name="Google Shape;26826;p21"/>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7" name="Google Shape;26827;p21"/>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8" name="Google Shape;26828;p21"/>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9" name="Google Shape;26829;p21"/>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0" name="Google Shape;26830;p21"/>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1" name="Google Shape;26831;p21"/>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2" name="Google Shape;26832;p21"/>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3" name="Google Shape;26833;p21"/>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4" name="Google Shape;26834;p21"/>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5" name="Google Shape;26835;p21"/>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6" name="Google Shape;26836;p21"/>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7" name="Google Shape;26837;p21"/>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8" name="Google Shape;26838;p21"/>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9" name="Google Shape;26839;p21"/>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0" name="Google Shape;26840;p21"/>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1" name="Google Shape;26841;p21"/>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2" name="Google Shape;26842;p21"/>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3" name="Google Shape;26843;p21"/>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4" name="Google Shape;26844;p21"/>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5" name="Google Shape;26845;p21"/>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6" name="Google Shape;26846;p21"/>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7" name="Google Shape;26847;p21"/>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8" name="Google Shape;26848;p21"/>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9" name="Google Shape;26849;p21"/>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0" name="Google Shape;26850;p21"/>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1" name="Google Shape;26851;p21"/>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2" name="Google Shape;26852;p21"/>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3" name="Google Shape;26853;p21"/>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4" name="Google Shape;26854;p21"/>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5" name="Google Shape;26855;p21"/>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6" name="Google Shape;26856;p21"/>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7" name="Google Shape;26857;p21"/>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8" name="Google Shape;26858;p21"/>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9" name="Google Shape;26859;p21"/>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0" name="Google Shape;26860;p21"/>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1" name="Google Shape;26861;p21"/>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2" name="Google Shape;26862;p21"/>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3" name="Google Shape;26863;p21"/>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4" name="Google Shape;26864;p21"/>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5" name="Google Shape;26865;p21"/>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6" name="Google Shape;26866;p21"/>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7" name="Google Shape;26867;p21"/>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8" name="Google Shape;26868;p21"/>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9" name="Google Shape;26869;p21"/>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0" name="Google Shape;26870;p21"/>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1" name="Google Shape;26871;p21"/>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2" name="Google Shape;26872;p21"/>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3" name="Google Shape;26873;p21"/>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4" name="Google Shape;26874;p21"/>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5" name="Google Shape;26875;p21"/>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6" name="Google Shape;26876;p21"/>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7" name="Google Shape;26877;p21"/>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8" name="Google Shape;26878;p21"/>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9" name="Google Shape;26879;p21"/>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0" name="Google Shape;26880;p21"/>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1" name="Google Shape;26881;p21"/>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2" name="Google Shape;26882;p21"/>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3" name="Google Shape;26883;p21"/>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4" name="Google Shape;26884;p21"/>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5" name="Google Shape;26885;p21"/>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6" name="Google Shape;26886;p21"/>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7" name="Google Shape;26887;p21"/>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8" name="Google Shape;26888;p21"/>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9" name="Google Shape;26889;p21"/>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0" name="Google Shape;26890;p21"/>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1" name="Google Shape;26891;p21"/>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2" name="Google Shape;26892;p21"/>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3" name="Google Shape;26893;p21"/>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4" name="Google Shape;26894;p21"/>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5" name="Google Shape;26895;p21"/>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6" name="Google Shape;26896;p21"/>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7" name="Google Shape;26897;p21"/>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8" name="Google Shape;26898;p21"/>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9" name="Google Shape;26899;p21"/>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0" name="Google Shape;26900;p21"/>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1" name="Google Shape;26901;p21"/>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2" name="Google Shape;26902;p21"/>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3" name="Google Shape;26903;p21"/>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4" name="Google Shape;26904;p21"/>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5" name="Google Shape;26905;p21"/>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6" name="Google Shape;26906;p21"/>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7" name="Google Shape;26907;p21"/>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8" name="Google Shape;26908;p21"/>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9" name="Google Shape;26909;p21"/>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0" name="Google Shape;26910;p21"/>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1" name="Google Shape;26911;p21"/>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2" name="Google Shape;26912;p21"/>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3" name="Google Shape;26913;p21"/>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4" name="Google Shape;26914;p21"/>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5" name="Google Shape;26915;p21"/>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6" name="Google Shape;26916;p21"/>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7" name="Google Shape;26917;p21"/>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8" name="Google Shape;26918;p21"/>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9" name="Google Shape;26919;p21"/>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0" name="Google Shape;26920;p21"/>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1" name="Google Shape;26921;p21"/>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2" name="Google Shape;26922;p21"/>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3" name="Google Shape;26923;p21"/>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4" name="Google Shape;26924;p21"/>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5" name="Google Shape;26925;p21"/>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6" name="Google Shape;26926;p21"/>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7" name="Google Shape;26927;p21"/>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8" name="Google Shape;26928;p21"/>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9" name="Google Shape;26929;p21"/>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0" name="Google Shape;26930;p21"/>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1" name="Google Shape;26931;p21"/>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2" name="Google Shape;26932;p21"/>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3" name="Google Shape;26933;p21"/>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4" name="Google Shape;26934;p21"/>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5" name="Google Shape;26935;p21"/>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6" name="Google Shape;26936;p21"/>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7" name="Google Shape;26937;p21"/>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8" name="Google Shape;26938;p21"/>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9" name="Google Shape;26939;p21"/>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0" name="Google Shape;26940;p21"/>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1" name="Google Shape;26941;p21"/>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2" name="Google Shape;26942;p21"/>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3" name="Google Shape;26943;p21"/>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4" name="Google Shape;26944;p21"/>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5" name="Google Shape;26945;p21"/>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6" name="Google Shape;26946;p21"/>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7" name="Google Shape;26947;p21"/>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8" name="Google Shape;26948;p21"/>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9" name="Google Shape;26949;p21"/>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0" name="Google Shape;26950;p21"/>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1" name="Google Shape;26951;p21"/>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2" name="Google Shape;26952;p21"/>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3" name="Google Shape;26953;p21"/>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4" name="Google Shape;26954;p21"/>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5" name="Google Shape;26955;p21"/>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6" name="Google Shape;26956;p21"/>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7" name="Google Shape;26957;p21"/>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8" name="Google Shape;26958;p21"/>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9" name="Google Shape;26959;p21"/>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0" name="Google Shape;26960;p21"/>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1" name="Google Shape;26961;p21"/>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2" name="Google Shape;26962;p21"/>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3" name="Google Shape;26963;p21"/>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4" name="Google Shape;26964;p21"/>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5" name="Google Shape;26965;p21"/>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6" name="Google Shape;26966;p21"/>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7" name="Google Shape;26967;p21"/>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8" name="Google Shape;26968;p21"/>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9" name="Google Shape;26969;p21"/>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0" name="Google Shape;26970;p21"/>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1" name="Google Shape;26971;p21"/>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2" name="Google Shape;26972;p21"/>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3" name="Google Shape;26973;p21"/>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4" name="Google Shape;26974;p21"/>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5" name="Google Shape;26975;p21"/>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6" name="Google Shape;26976;p21"/>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7" name="Google Shape;26977;p21"/>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8" name="Google Shape;26978;p21"/>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9" name="Google Shape;26979;p21"/>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0" name="Google Shape;26980;p21"/>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1" name="Google Shape;26981;p21"/>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2" name="Google Shape;26982;p21"/>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3" name="Google Shape;26983;p21"/>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4" name="Google Shape;26984;p21"/>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5" name="Google Shape;26985;p21"/>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6" name="Google Shape;26986;p21"/>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7" name="Google Shape;26987;p21"/>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8" name="Google Shape;26988;p21"/>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9" name="Google Shape;26989;p21"/>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0" name="Google Shape;26990;p21"/>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1" name="Google Shape;26991;p21"/>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2" name="Google Shape;26992;p21"/>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3" name="Google Shape;26993;p21"/>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4" name="Google Shape;26994;p21"/>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5" name="Google Shape;26995;p21"/>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6" name="Google Shape;26996;p21"/>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7" name="Google Shape;26997;p21"/>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8" name="Google Shape;26998;p21"/>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9" name="Google Shape;26999;p21"/>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0" name="Google Shape;27000;p21"/>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1" name="Google Shape;27001;p21"/>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2" name="Google Shape;27002;p21"/>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3" name="Google Shape;27003;p21"/>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4" name="Google Shape;27004;p21"/>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5" name="Google Shape;27005;p21"/>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6" name="Google Shape;27006;p21"/>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7" name="Google Shape;27007;p21"/>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8" name="Google Shape;27008;p21"/>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9" name="Google Shape;27009;p21"/>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0" name="Google Shape;27010;p21"/>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1" name="Google Shape;27011;p21"/>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2" name="Google Shape;27012;p21"/>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3" name="Google Shape;27013;p21"/>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4" name="Google Shape;27014;p21"/>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5" name="Google Shape;27015;p21"/>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6" name="Google Shape;27016;p21"/>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7" name="Google Shape;27017;p21"/>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8" name="Google Shape;27018;p21"/>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9" name="Google Shape;27019;p21"/>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0" name="Google Shape;27020;p21"/>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1" name="Google Shape;27021;p21"/>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2" name="Google Shape;27022;p21"/>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3" name="Google Shape;27023;p21"/>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4" name="Google Shape;27024;p21"/>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5" name="Google Shape;27025;p21"/>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6" name="Google Shape;27026;p21"/>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7" name="Google Shape;27027;p21"/>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8" name="Google Shape;27028;p21"/>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9" name="Google Shape;27029;p21"/>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0" name="Google Shape;27030;p21"/>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1" name="Google Shape;27031;p21"/>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2" name="Google Shape;27032;p21"/>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3" name="Google Shape;27033;p21"/>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4" name="Google Shape;27034;p21"/>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5" name="Google Shape;27035;p21"/>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6" name="Google Shape;27036;p21"/>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7" name="Google Shape;27037;p21"/>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8" name="Google Shape;27038;p21"/>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9" name="Google Shape;27039;p21"/>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0" name="Google Shape;27040;p21"/>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1" name="Google Shape;27041;p21"/>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2" name="Google Shape;27042;p21"/>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3" name="Google Shape;27043;p21"/>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4" name="Google Shape;27044;p21"/>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5" name="Google Shape;27045;p21"/>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6" name="Google Shape;27046;p21"/>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7" name="Google Shape;27047;p21"/>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8" name="Google Shape;27048;p21"/>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9" name="Google Shape;27049;p21"/>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0" name="Google Shape;27050;p21"/>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1" name="Google Shape;27051;p21"/>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2" name="Google Shape;27052;p21"/>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3" name="Google Shape;27053;p21"/>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4" name="Google Shape;27054;p21"/>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5" name="Google Shape;27055;p21"/>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6" name="Google Shape;27056;p21"/>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7" name="Google Shape;27057;p21"/>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8" name="Google Shape;27058;p21"/>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9" name="Google Shape;27059;p21"/>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0" name="Google Shape;27060;p21"/>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1" name="Google Shape;27061;p21"/>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2" name="Google Shape;27062;p21"/>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3" name="Google Shape;27063;p21"/>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4" name="Google Shape;27064;p21"/>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5" name="Google Shape;27065;p21"/>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6" name="Google Shape;27066;p21"/>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7" name="Google Shape;27067;p21"/>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8" name="Google Shape;27068;p21"/>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9" name="Google Shape;27069;p21"/>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0" name="Google Shape;27070;p21"/>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1" name="Google Shape;27071;p21"/>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2" name="Google Shape;27072;p21"/>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3" name="Google Shape;27073;p21"/>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4" name="Google Shape;27074;p21"/>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5" name="Google Shape;27075;p21"/>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6" name="Google Shape;27076;p21"/>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7" name="Google Shape;27077;p21"/>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8" name="Google Shape;27078;p21"/>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9" name="Google Shape;27079;p21"/>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0" name="Google Shape;27080;p21"/>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1" name="Google Shape;27081;p21"/>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2" name="Google Shape;27082;p21"/>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3" name="Google Shape;27083;p21"/>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4" name="Google Shape;27084;p21"/>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5" name="Google Shape;27085;p21"/>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6" name="Google Shape;27086;p21"/>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7" name="Google Shape;27087;p21"/>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8" name="Google Shape;27088;p21"/>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9" name="Google Shape;27089;p21"/>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0" name="Google Shape;27090;p21"/>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1" name="Google Shape;27091;p21"/>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2" name="Google Shape;27092;p21"/>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3" name="Google Shape;27093;p21"/>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4" name="Google Shape;27094;p21"/>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5" name="Google Shape;27095;p21"/>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6" name="Google Shape;27096;p21"/>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7" name="Google Shape;27097;p21"/>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8" name="Google Shape;27098;p21"/>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9" name="Google Shape;27099;p21"/>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0" name="Google Shape;27100;p21"/>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1" name="Google Shape;27101;p21"/>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2" name="Google Shape;27102;p21"/>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3" name="Google Shape;27103;p21"/>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4" name="Google Shape;27104;p21"/>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5" name="Google Shape;27105;p21"/>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6" name="Google Shape;27106;p21"/>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7" name="Google Shape;27107;p21"/>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8" name="Google Shape;27108;p21"/>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9" name="Google Shape;27109;p21"/>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110" name="Google Shape;27110;p21"/>
          <p:cNvSpPr txBox="1">
            <a:spLocks noGrp="1"/>
          </p:cNvSpPr>
          <p:nvPr>
            <p:ph type="title"/>
          </p:nvPr>
        </p:nvSpPr>
        <p:spPr>
          <a:xfrm>
            <a:off x="960000" y="593367"/>
            <a:ext cx="10272000" cy="943200"/>
          </a:xfrm>
          <a:prstGeom prst="rect">
            <a:avLst/>
          </a:prstGeom>
          <a:effectLst>
            <a:outerShdw dist="19050" dir="3660000" algn="bl" rotWithShape="0">
              <a:srgbClr val="000000"/>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
        <p:nvSpPr>
          <p:cNvPr id="27111" name="Google Shape;27111;p21"/>
          <p:cNvSpPr txBox="1">
            <a:spLocks noGrp="1"/>
          </p:cNvSpPr>
          <p:nvPr>
            <p:ph type="body" idx="1"/>
          </p:nvPr>
        </p:nvSpPr>
        <p:spPr>
          <a:xfrm>
            <a:off x="960000" y="1536633"/>
            <a:ext cx="8936000" cy="4555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Font typeface="Dosis"/>
              <a:buAutoNum type="arabicPeriod"/>
              <a:defRPr sz="1600">
                <a:solidFill>
                  <a:srgbClr val="434343"/>
                </a:solidFill>
                <a:latin typeface="Dosis Medium"/>
                <a:ea typeface="Dosis Medium"/>
                <a:cs typeface="Dosis Medium"/>
                <a:sym typeface="Dosis Medium"/>
              </a:defRPr>
            </a:lvl1pPr>
            <a:lvl2pPr marL="1219170" lvl="1" indent="-423323" rtl="0">
              <a:lnSpc>
                <a:spcPct val="115000"/>
              </a:lnSpc>
              <a:spcBef>
                <a:spcPts val="0"/>
              </a:spcBef>
              <a:spcAft>
                <a:spcPts val="0"/>
              </a:spcAft>
              <a:buClr>
                <a:srgbClr val="434343"/>
              </a:buClr>
              <a:buSzPts val="1400"/>
              <a:buFont typeface="Dosis"/>
              <a:buAutoNum type="alphaLcPeriod"/>
              <a:defRPr>
                <a:solidFill>
                  <a:srgbClr val="434343"/>
                </a:solidFill>
              </a:defRPr>
            </a:lvl2pPr>
            <a:lvl3pPr marL="1828754" lvl="2" indent="-423323" rtl="0">
              <a:lnSpc>
                <a:spcPct val="115000"/>
              </a:lnSpc>
              <a:spcBef>
                <a:spcPts val="0"/>
              </a:spcBef>
              <a:spcAft>
                <a:spcPts val="0"/>
              </a:spcAft>
              <a:buClr>
                <a:srgbClr val="434343"/>
              </a:buClr>
              <a:buSzPts val="1400"/>
              <a:buFont typeface="Dosis"/>
              <a:buAutoNum type="romanLcPeriod"/>
              <a:defRPr>
                <a:solidFill>
                  <a:srgbClr val="434343"/>
                </a:solidFill>
              </a:defRPr>
            </a:lvl3pPr>
            <a:lvl4pPr marL="2438339" lvl="3" indent="-423323" rtl="0">
              <a:lnSpc>
                <a:spcPct val="115000"/>
              </a:lnSpc>
              <a:spcBef>
                <a:spcPts val="0"/>
              </a:spcBef>
              <a:spcAft>
                <a:spcPts val="0"/>
              </a:spcAft>
              <a:buClr>
                <a:srgbClr val="434343"/>
              </a:buClr>
              <a:buSzPts val="1400"/>
              <a:buFont typeface="Dosis"/>
              <a:buAutoNum type="arabicPeriod"/>
              <a:defRPr>
                <a:solidFill>
                  <a:srgbClr val="434343"/>
                </a:solidFill>
              </a:defRPr>
            </a:lvl4pPr>
            <a:lvl5pPr marL="3047924" lvl="4" indent="-423323" rtl="0">
              <a:lnSpc>
                <a:spcPct val="115000"/>
              </a:lnSpc>
              <a:spcBef>
                <a:spcPts val="0"/>
              </a:spcBef>
              <a:spcAft>
                <a:spcPts val="0"/>
              </a:spcAft>
              <a:buClr>
                <a:srgbClr val="434343"/>
              </a:buClr>
              <a:buSzPts val="1400"/>
              <a:buFont typeface="Dosis"/>
              <a:buAutoNum type="alphaLcPeriod"/>
              <a:defRPr>
                <a:solidFill>
                  <a:srgbClr val="434343"/>
                </a:solidFill>
              </a:defRPr>
            </a:lvl5pPr>
            <a:lvl6pPr marL="3657509" lvl="5" indent="-423323" rtl="0">
              <a:lnSpc>
                <a:spcPct val="115000"/>
              </a:lnSpc>
              <a:spcBef>
                <a:spcPts val="0"/>
              </a:spcBef>
              <a:spcAft>
                <a:spcPts val="0"/>
              </a:spcAft>
              <a:buClr>
                <a:srgbClr val="434343"/>
              </a:buClr>
              <a:buSzPts val="1400"/>
              <a:buFont typeface="Dosis"/>
              <a:buAutoNum type="romanLcPeriod"/>
              <a:defRPr>
                <a:solidFill>
                  <a:srgbClr val="434343"/>
                </a:solidFill>
              </a:defRPr>
            </a:lvl6pPr>
            <a:lvl7pPr marL="4267093" lvl="6" indent="-423323" rtl="0">
              <a:lnSpc>
                <a:spcPct val="115000"/>
              </a:lnSpc>
              <a:spcBef>
                <a:spcPts val="0"/>
              </a:spcBef>
              <a:spcAft>
                <a:spcPts val="0"/>
              </a:spcAft>
              <a:buClr>
                <a:srgbClr val="434343"/>
              </a:buClr>
              <a:buSzPts val="1400"/>
              <a:buFont typeface="Dosis"/>
              <a:buAutoNum type="arabicPeriod"/>
              <a:defRPr>
                <a:solidFill>
                  <a:srgbClr val="434343"/>
                </a:solidFill>
              </a:defRPr>
            </a:lvl7pPr>
            <a:lvl8pPr marL="4876678" lvl="7" indent="-423323" rtl="0">
              <a:lnSpc>
                <a:spcPct val="115000"/>
              </a:lnSpc>
              <a:spcBef>
                <a:spcPts val="0"/>
              </a:spcBef>
              <a:spcAft>
                <a:spcPts val="0"/>
              </a:spcAft>
              <a:buClr>
                <a:srgbClr val="434343"/>
              </a:buClr>
              <a:buSzPts val="1400"/>
              <a:buFont typeface="Dosis"/>
              <a:buAutoNum type="alphaLcPeriod"/>
              <a:defRPr>
                <a:solidFill>
                  <a:srgbClr val="434343"/>
                </a:solidFill>
              </a:defRPr>
            </a:lvl8pPr>
            <a:lvl9pPr marL="5486263" lvl="8" indent="-423323" rtl="0">
              <a:lnSpc>
                <a:spcPct val="115000"/>
              </a:lnSpc>
              <a:spcBef>
                <a:spcPts val="0"/>
              </a:spcBef>
              <a:spcAft>
                <a:spcPts val="0"/>
              </a:spcAft>
              <a:buClr>
                <a:srgbClr val="434343"/>
              </a:buClr>
              <a:buSzPts val="1400"/>
              <a:buFont typeface="Dosis"/>
              <a:buAutoNum type="romanLcPeriod"/>
              <a:defRPr>
                <a:solidFill>
                  <a:srgbClr val="434343"/>
                </a:solidFill>
              </a:defRPr>
            </a:lvl9pPr>
          </a:lstStyle>
          <a:p>
            <a:pPr lvl="0"/>
            <a:r>
              <a:rPr lang="en-US"/>
              <a:t>Edit Master text styles</a:t>
            </a:r>
          </a:p>
        </p:txBody>
      </p:sp>
    </p:spTree>
    <p:extLst>
      <p:ext uri="{BB962C8B-B14F-4D97-AF65-F5344CB8AC3E}">
        <p14:creationId xmlns:p14="http://schemas.microsoft.com/office/powerpoint/2010/main" val="41889313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dk2"/>
        </a:solidFill>
        <a:effectLst/>
      </p:bgPr>
    </p:bg>
    <p:spTree>
      <p:nvGrpSpPr>
        <p:cNvPr id="1" name="Shape 27112"/>
        <p:cNvGrpSpPr/>
        <p:nvPr/>
      </p:nvGrpSpPr>
      <p:grpSpPr>
        <a:xfrm>
          <a:off x="0" y="0"/>
          <a:ext cx="0" cy="0"/>
          <a:chOff x="0" y="0"/>
          <a:chExt cx="0" cy="0"/>
        </a:xfrm>
      </p:grpSpPr>
      <p:sp>
        <p:nvSpPr>
          <p:cNvPr id="27113" name="Google Shape;27113;p22"/>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14" name="Google Shape;27114;p22"/>
          <p:cNvSpPr/>
          <p:nvPr/>
        </p:nvSpPr>
        <p:spPr>
          <a:xfrm>
            <a:off x="475167" y="391967"/>
            <a:ext cx="11041200" cy="58396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15" name="Google Shape;27115;p22"/>
          <p:cNvSpPr/>
          <p:nvPr/>
        </p:nvSpPr>
        <p:spPr>
          <a:xfrm>
            <a:off x="-6354" y="-14"/>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rgbClr val="EDEDED"/>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16" name="Google Shape;27116;p22"/>
          <p:cNvSpPr txBox="1">
            <a:spLocks noGrp="1"/>
          </p:cNvSpPr>
          <p:nvPr>
            <p:ph type="ctrTitle"/>
          </p:nvPr>
        </p:nvSpPr>
        <p:spPr>
          <a:xfrm>
            <a:off x="5211200" y="893100"/>
            <a:ext cx="5712000" cy="1330400"/>
          </a:xfrm>
          <a:prstGeom prst="rect">
            <a:avLst/>
          </a:prstGeom>
          <a:effectLst>
            <a:outerShdw dist="19050" dir="3660000" algn="bl" rotWithShape="0">
              <a:schemeClr val="dk1"/>
            </a:outerShdw>
          </a:effectLst>
        </p:spPr>
        <p:txBody>
          <a:bodyPr spcFirstLastPara="1" wrap="square" lIns="91425" tIns="91425" rIns="91425" bIns="91425" anchor="ctr" anchorCtr="0">
            <a:noAutofit/>
          </a:bodyPr>
          <a:lstStyle>
            <a:lvl1pPr lvl="0" algn="r" rtl="0">
              <a:spcBef>
                <a:spcPts val="0"/>
              </a:spcBef>
              <a:spcAft>
                <a:spcPts val="0"/>
              </a:spcAft>
              <a:buSzPts val="5200"/>
              <a:buNone/>
              <a:defRPr sz="6933">
                <a:solidFill>
                  <a:schemeClr val="lt2"/>
                </a:solidFill>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rPr lang="en-US"/>
              <a:t>Click to edit Master title style</a:t>
            </a:r>
            <a:endParaRPr/>
          </a:p>
        </p:txBody>
      </p:sp>
      <p:sp>
        <p:nvSpPr>
          <p:cNvPr id="27117" name="Google Shape;27117;p22"/>
          <p:cNvSpPr txBox="1">
            <a:spLocks noGrp="1"/>
          </p:cNvSpPr>
          <p:nvPr>
            <p:ph type="subTitle" idx="1"/>
          </p:nvPr>
        </p:nvSpPr>
        <p:spPr>
          <a:xfrm>
            <a:off x="7424800" y="2085115"/>
            <a:ext cx="3498400" cy="1634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r>
              <a:rPr lang="en-US"/>
              <a:t>Click to edit Master subtitle style</a:t>
            </a:r>
            <a:endParaRPr/>
          </a:p>
        </p:txBody>
      </p:sp>
      <p:sp>
        <p:nvSpPr>
          <p:cNvPr id="27118" name="Google Shape;27118;p22"/>
          <p:cNvSpPr txBox="1"/>
          <p:nvPr/>
        </p:nvSpPr>
        <p:spPr>
          <a:xfrm>
            <a:off x="6923200" y="4335215"/>
            <a:ext cx="4000000" cy="1282362"/>
          </a:xfrm>
          <a:prstGeom prst="rect">
            <a:avLst/>
          </a:prstGeom>
          <a:noFill/>
          <a:ln>
            <a:noFill/>
          </a:ln>
        </p:spPr>
        <p:txBody>
          <a:bodyPr spcFirstLastPara="1" wrap="square" lIns="121900" tIns="121900" rIns="121900" bIns="121900" anchor="t" anchorCtr="0">
            <a:spAutoFit/>
          </a:bodyPr>
          <a:lstStyle/>
          <a:p>
            <a:pPr marL="0" lvl="0" indent="0" algn="r" rtl="0">
              <a:spcBef>
                <a:spcPts val="400"/>
              </a:spcBef>
              <a:spcAft>
                <a:spcPts val="0"/>
              </a:spcAft>
              <a:buNone/>
            </a:pPr>
            <a:r>
              <a:rPr lang="en" sz="1600">
                <a:solidFill>
                  <a:schemeClr val="dk1"/>
                </a:solidFill>
                <a:latin typeface="Dosis Medium"/>
                <a:ea typeface="Dosis Medium"/>
                <a:cs typeface="Dosis Medium"/>
                <a:sym typeface="Dosis Medium"/>
              </a:rPr>
              <a:t>CREDITS: This presentation template was created by </a:t>
            </a:r>
            <a:r>
              <a:rPr lang="en" sz="1600" b="1">
                <a:solidFill>
                  <a:schemeClr val="dk1"/>
                </a:solidFill>
                <a:uFill>
                  <a:noFill/>
                </a:uFill>
                <a:latin typeface="Dosis"/>
                <a:ea typeface="Dosis"/>
                <a:cs typeface="Dosis"/>
                <a:sym typeface="Dosis"/>
                <a:hlinkClick r:id="rId2">
                  <a:extLst>
                    <a:ext uri="{A12FA001-AC4F-418D-AE19-62706E023703}">
                      <ahyp:hlinkClr xmlns:ahyp="http://schemas.microsoft.com/office/drawing/2018/hyperlinkcolor" val="tx"/>
                    </a:ext>
                  </a:extLst>
                </a:hlinkClick>
              </a:rPr>
              <a:t>Slidesgo</a:t>
            </a:r>
            <a:r>
              <a:rPr lang="en" sz="1600">
                <a:solidFill>
                  <a:schemeClr val="dk1"/>
                </a:solidFill>
                <a:latin typeface="Dosis Medium"/>
                <a:ea typeface="Dosis Medium"/>
                <a:cs typeface="Dosis Medium"/>
                <a:sym typeface="Dosis Medium"/>
              </a:rPr>
              <a:t>, including icons by </a:t>
            </a:r>
            <a:r>
              <a:rPr lang="en" sz="1600" b="1">
                <a:solidFill>
                  <a:schemeClr val="dk1"/>
                </a:solidFill>
                <a:uFill>
                  <a:noFill/>
                </a:uFill>
                <a:latin typeface="Dosis"/>
                <a:ea typeface="Dosis"/>
                <a:cs typeface="Dosis"/>
                <a:sym typeface="Dosis"/>
                <a:hlinkClick r:id="rId3">
                  <a:extLst>
                    <a:ext uri="{A12FA001-AC4F-418D-AE19-62706E023703}">
                      <ahyp:hlinkClr xmlns:ahyp="http://schemas.microsoft.com/office/drawing/2018/hyperlinkcolor" val="tx"/>
                    </a:ext>
                  </a:extLst>
                </a:hlinkClick>
              </a:rPr>
              <a:t>Flaticon</a:t>
            </a:r>
            <a:r>
              <a:rPr lang="en" sz="1600">
                <a:solidFill>
                  <a:schemeClr val="dk1"/>
                </a:solidFill>
                <a:latin typeface="Dosis Medium"/>
                <a:ea typeface="Dosis Medium"/>
                <a:cs typeface="Dosis Medium"/>
                <a:sym typeface="Dosis Medium"/>
              </a:rPr>
              <a:t>, infographics &amp; images by </a:t>
            </a:r>
            <a:r>
              <a:rPr lang="en" sz="1600" b="1">
                <a:solidFill>
                  <a:schemeClr val="dk1"/>
                </a:solidFill>
                <a:uFill>
                  <a:noFill/>
                </a:uFill>
                <a:latin typeface="Dosis"/>
                <a:ea typeface="Dosis"/>
                <a:cs typeface="Dosis"/>
                <a:sym typeface="Dosis"/>
                <a:hlinkClick r:id="rId4">
                  <a:extLst>
                    <a:ext uri="{A12FA001-AC4F-418D-AE19-62706E023703}">
                      <ahyp:hlinkClr xmlns:ahyp="http://schemas.microsoft.com/office/drawing/2018/hyperlinkcolor" val="tx"/>
                    </a:ext>
                  </a:extLst>
                </a:hlinkClick>
              </a:rPr>
              <a:t>Freepik</a:t>
            </a:r>
            <a:endParaRPr sz="1600" b="1">
              <a:solidFill>
                <a:schemeClr val="dk1"/>
              </a:solidFill>
              <a:latin typeface="Dosis"/>
              <a:ea typeface="Dosis"/>
              <a:cs typeface="Dosis"/>
              <a:sym typeface="Dosis"/>
            </a:endParaRPr>
          </a:p>
        </p:txBody>
      </p:sp>
    </p:spTree>
    <p:extLst>
      <p:ext uri="{BB962C8B-B14F-4D97-AF65-F5344CB8AC3E}">
        <p14:creationId xmlns:p14="http://schemas.microsoft.com/office/powerpoint/2010/main" val="304633517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dk2"/>
        </a:solidFill>
        <a:effectLst/>
      </p:bgPr>
    </p:bg>
    <p:spTree>
      <p:nvGrpSpPr>
        <p:cNvPr id="1" name="Shape 27119"/>
        <p:cNvGrpSpPr/>
        <p:nvPr/>
      </p:nvGrpSpPr>
      <p:grpSpPr>
        <a:xfrm>
          <a:off x="0" y="0"/>
          <a:ext cx="0" cy="0"/>
          <a:chOff x="0" y="0"/>
          <a:chExt cx="0" cy="0"/>
        </a:xfrm>
      </p:grpSpPr>
      <p:sp>
        <p:nvSpPr>
          <p:cNvPr id="27120" name="Google Shape;27120;p23"/>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21" name="Google Shape;27121;p23"/>
          <p:cNvSpPr txBox="1">
            <a:spLocks noGrp="1"/>
          </p:cNvSpPr>
          <p:nvPr>
            <p:ph type="sldNum" idx="12"/>
          </p:nvPr>
        </p:nvSpPr>
        <p:spPr>
          <a:xfrm>
            <a:off x="7749779" y="4847168"/>
            <a:ext cx="731600" cy="524800"/>
          </a:xfrm>
          <a:prstGeom prst="rect">
            <a:avLst/>
          </a:prstGeom>
          <a:noFill/>
          <a:ln>
            <a:noFill/>
          </a:ln>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DC6161B5-E47D-4168-BBB1-D3E808DC50FF}" type="slidenum">
              <a:rPr lang="en-US" smtClean="0"/>
              <a:t>‹#›</a:t>
            </a:fld>
            <a:endParaRPr lang="en-US"/>
          </a:p>
        </p:txBody>
      </p:sp>
      <p:sp>
        <p:nvSpPr>
          <p:cNvPr id="27122" name="Google Shape;27122;p23"/>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23" name="Google Shape;27123;p23"/>
          <p:cNvSpPr/>
          <p:nvPr/>
        </p:nvSpPr>
        <p:spPr>
          <a:xfrm>
            <a:off x="3517800" y="850800"/>
            <a:ext cx="5156400" cy="51564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74445962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7124"/>
        <p:cNvGrpSpPr/>
        <p:nvPr/>
      </p:nvGrpSpPr>
      <p:grpSpPr>
        <a:xfrm>
          <a:off x="0" y="0"/>
          <a:ext cx="0" cy="0"/>
          <a:chOff x="0" y="0"/>
          <a:chExt cx="0" cy="0"/>
        </a:xfrm>
      </p:grpSpPr>
      <p:sp>
        <p:nvSpPr>
          <p:cNvPr id="27125" name="Google Shape;27125;p24"/>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3182573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36094EC-B9FB-4F13-8467-B31263E1DDCB}" type="datetimeFigureOut">
              <a:rPr lang="en-US" smtClean="0"/>
              <a:t>9/19/2025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C6161B5-E47D-4168-BBB1-D3E808DC50FF}" type="slidenum">
              <a:rPr lang="en-US" smtClean="0"/>
              <a:t>‹#›</a:t>
            </a:fld>
            <a:endParaRPr lang="en-US"/>
          </a:p>
        </p:txBody>
      </p:sp>
    </p:spTree>
    <p:extLst>
      <p:ext uri="{BB962C8B-B14F-4D97-AF65-F5344CB8AC3E}">
        <p14:creationId xmlns:p14="http://schemas.microsoft.com/office/powerpoint/2010/main" val="13675848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reserve="1">
  <p:cSld name="Blank slide">
    <p:spTree>
      <p:nvGrpSpPr>
        <p:cNvPr id="1" name="Shape 27129"/>
        <p:cNvGrpSpPr/>
        <p:nvPr/>
      </p:nvGrpSpPr>
      <p:grpSpPr>
        <a:xfrm>
          <a:off x="0" y="0"/>
          <a:ext cx="0" cy="0"/>
          <a:chOff x="0" y="0"/>
          <a:chExt cx="0" cy="0"/>
        </a:xfrm>
      </p:grpSpPr>
    </p:spTree>
    <p:extLst>
      <p:ext uri="{BB962C8B-B14F-4D97-AF65-F5344CB8AC3E}">
        <p14:creationId xmlns:p14="http://schemas.microsoft.com/office/powerpoint/2010/main" val="41655702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rgbClr val="1C1512"/>
        </a:solid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6096000" y="878867"/>
            <a:ext cx="3829200" cy="4466000"/>
          </a:xfrm>
          <a:prstGeom prst="rect">
            <a:avLst/>
          </a:prstGeom>
        </p:spPr>
        <p:txBody>
          <a:bodyPr spcFirstLastPara="1" wrap="square" lIns="91425" tIns="91425" rIns="91425" bIns="91425" anchor="b" anchorCtr="0">
            <a:noAutofit/>
          </a:bodyPr>
          <a:lstStyle>
            <a:lvl1pPr lvl="0">
              <a:spcBef>
                <a:spcPts val="0"/>
              </a:spcBef>
              <a:spcAft>
                <a:spcPts val="0"/>
              </a:spcAft>
              <a:buClr>
                <a:srgbClr val="F8D0C6"/>
              </a:buClr>
              <a:buSzPts val="5200"/>
              <a:buFont typeface="Big Shoulders Text"/>
              <a:buNone/>
              <a:defRPr sz="9466"/>
            </a:lvl1pPr>
            <a:lvl2pPr lvl="1" algn="ctr">
              <a:spcBef>
                <a:spcPts val="0"/>
              </a:spcBef>
              <a:spcAft>
                <a:spcPts val="0"/>
              </a:spcAft>
              <a:buClr>
                <a:srgbClr val="F8D0C6"/>
              </a:buClr>
              <a:buSzPts val="5200"/>
              <a:buFont typeface="Big Shoulders Text"/>
              <a:buNone/>
              <a:defRPr sz="6933" b="1">
                <a:solidFill>
                  <a:srgbClr val="F8D0C6"/>
                </a:solidFill>
                <a:latin typeface="Big Shoulders Text"/>
                <a:ea typeface="Big Shoulders Text"/>
                <a:cs typeface="Big Shoulders Text"/>
                <a:sym typeface="Big Shoulders Text"/>
              </a:defRPr>
            </a:lvl2pPr>
            <a:lvl3pPr lvl="2" algn="ctr">
              <a:spcBef>
                <a:spcPts val="0"/>
              </a:spcBef>
              <a:spcAft>
                <a:spcPts val="0"/>
              </a:spcAft>
              <a:buClr>
                <a:srgbClr val="F8D0C6"/>
              </a:buClr>
              <a:buSzPts val="5200"/>
              <a:buFont typeface="Big Shoulders Text"/>
              <a:buNone/>
              <a:defRPr sz="6933" b="1">
                <a:solidFill>
                  <a:srgbClr val="F8D0C6"/>
                </a:solidFill>
                <a:latin typeface="Big Shoulders Text"/>
                <a:ea typeface="Big Shoulders Text"/>
                <a:cs typeface="Big Shoulders Text"/>
                <a:sym typeface="Big Shoulders Text"/>
              </a:defRPr>
            </a:lvl3pPr>
            <a:lvl4pPr lvl="3" algn="ctr">
              <a:spcBef>
                <a:spcPts val="0"/>
              </a:spcBef>
              <a:spcAft>
                <a:spcPts val="0"/>
              </a:spcAft>
              <a:buClr>
                <a:srgbClr val="F8D0C6"/>
              </a:buClr>
              <a:buSzPts val="5200"/>
              <a:buFont typeface="Big Shoulders Text"/>
              <a:buNone/>
              <a:defRPr sz="6933" b="1">
                <a:solidFill>
                  <a:srgbClr val="F8D0C6"/>
                </a:solidFill>
                <a:latin typeface="Big Shoulders Text"/>
                <a:ea typeface="Big Shoulders Text"/>
                <a:cs typeface="Big Shoulders Text"/>
                <a:sym typeface="Big Shoulders Text"/>
              </a:defRPr>
            </a:lvl4pPr>
            <a:lvl5pPr lvl="4" algn="ctr">
              <a:spcBef>
                <a:spcPts val="0"/>
              </a:spcBef>
              <a:spcAft>
                <a:spcPts val="0"/>
              </a:spcAft>
              <a:buClr>
                <a:srgbClr val="F8D0C6"/>
              </a:buClr>
              <a:buSzPts val="5200"/>
              <a:buFont typeface="Big Shoulders Text"/>
              <a:buNone/>
              <a:defRPr sz="6933" b="1">
                <a:solidFill>
                  <a:srgbClr val="F8D0C6"/>
                </a:solidFill>
                <a:latin typeface="Big Shoulders Text"/>
                <a:ea typeface="Big Shoulders Text"/>
                <a:cs typeface="Big Shoulders Text"/>
                <a:sym typeface="Big Shoulders Text"/>
              </a:defRPr>
            </a:lvl5pPr>
            <a:lvl6pPr lvl="5" algn="ctr">
              <a:spcBef>
                <a:spcPts val="0"/>
              </a:spcBef>
              <a:spcAft>
                <a:spcPts val="0"/>
              </a:spcAft>
              <a:buClr>
                <a:srgbClr val="F8D0C6"/>
              </a:buClr>
              <a:buSzPts val="5200"/>
              <a:buFont typeface="Big Shoulders Text"/>
              <a:buNone/>
              <a:defRPr sz="6933" b="1">
                <a:solidFill>
                  <a:srgbClr val="F8D0C6"/>
                </a:solidFill>
                <a:latin typeface="Big Shoulders Text"/>
                <a:ea typeface="Big Shoulders Text"/>
                <a:cs typeface="Big Shoulders Text"/>
                <a:sym typeface="Big Shoulders Text"/>
              </a:defRPr>
            </a:lvl6pPr>
            <a:lvl7pPr lvl="6" algn="ctr">
              <a:spcBef>
                <a:spcPts val="0"/>
              </a:spcBef>
              <a:spcAft>
                <a:spcPts val="0"/>
              </a:spcAft>
              <a:buClr>
                <a:srgbClr val="F8D0C6"/>
              </a:buClr>
              <a:buSzPts val="5200"/>
              <a:buFont typeface="Big Shoulders Text"/>
              <a:buNone/>
              <a:defRPr sz="6933" b="1">
                <a:solidFill>
                  <a:srgbClr val="F8D0C6"/>
                </a:solidFill>
                <a:latin typeface="Big Shoulders Text"/>
                <a:ea typeface="Big Shoulders Text"/>
                <a:cs typeface="Big Shoulders Text"/>
                <a:sym typeface="Big Shoulders Text"/>
              </a:defRPr>
            </a:lvl7pPr>
            <a:lvl8pPr lvl="7" algn="ctr">
              <a:spcBef>
                <a:spcPts val="0"/>
              </a:spcBef>
              <a:spcAft>
                <a:spcPts val="0"/>
              </a:spcAft>
              <a:buClr>
                <a:srgbClr val="F8D0C6"/>
              </a:buClr>
              <a:buSzPts val="5200"/>
              <a:buFont typeface="Big Shoulders Text"/>
              <a:buNone/>
              <a:defRPr sz="6933" b="1">
                <a:solidFill>
                  <a:srgbClr val="F8D0C6"/>
                </a:solidFill>
                <a:latin typeface="Big Shoulders Text"/>
                <a:ea typeface="Big Shoulders Text"/>
                <a:cs typeface="Big Shoulders Text"/>
                <a:sym typeface="Big Shoulders Text"/>
              </a:defRPr>
            </a:lvl8pPr>
            <a:lvl9pPr lvl="8" algn="ctr">
              <a:spcBef>
                <a:spcPts val="0"/>
              </a:spcBef>
              <a:spcAft>
                <a:spcPts val="0"/>
              </a:spcAft>
              <a:buClr>
                <a:srgbClr val="F8D0C6"/>
              </a:buClr>
              <a:buSzPts val="5200"/>
              <a:buFont typeface="Big Shoulders Text"/>
              <a:buNone/>
              <a:defRPr sz="6933" b="1">
                <a:solidFill>
                  <a:srgbClr val="F8D0C6"/>
                </a:solidFill>
                <a:latin typeface="Big Shoulders Text"/>
                <a:ea typeface="Big Shoulders Text"/>
                <a:cs typeface="Big Shoulders Text"/>
                <a:sym typeface="Big Shoulders Text"/>
              </a:defRPr>
            </a:lvl9pPr>
          </a:lstStyle>
          <a:p>
            <a:r>
              <a:rPr lang="en-US"/>
              <a:t>Click to edit Master title style</a:t>
            </a:r>
            <a:endParaRPr/>
          </a:p>
        </p:txBody>
      </p:sp>
      <p:sp>
        <p:nvSpPr>
          <p:cNvPr id="11" name="Google Shape;11;p2"/>
          <p:cNvSpPr txBox="1">
            <a:spLocks noGrp="1"/>
          </p:cNvSpPr>
          <p:nvPr>
            <p:ph type="subTitle" idx="1"/>
          </p:nvPr>
        </p:nvSpPr>
        <p:spPr>
          <a:xfrm>
            <a:off x="6096167" y="5344867"/>
            <a:ext cx="5145200" cy="882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Font typeface="Roboto"/>
              <a:buNone/>
              <a:defRPr sz="1867"/>
            </a:lvl1pPr>
            <a:lvl2pPr lvl="1" algn="ctr">
              <a:lnSpc>
                <a:spcPct val="100000"/>
              </a:lnSpc>
              <a:spcBef>
                <a:spcPts val="0"/>
              </a:spcBef>
              <a:spcAft>
                <a:spcPts val="0"/>
              </a:spcAft>
              <a:buSzPts val="1400"/>
              <a:buFont typeface="Roboto"/>
              <a:buNone/>
              <a:defRPr>
                <a:latin typeface="Roboto"/>
                <a:ea typeface="Roboto"/>
                <a:cs typeface="Roboto"/>
                <a:sym typeface="Roboto"/>
              </a:defRPr>
            </a:lvl2pPr>
            <a:lvl3pPr lvl="2" algn="ctr">
              <a:lnSpc>
                <a:spcPct val="100000"/>
              </a:lnSpc>
              <a:spcBef>
                <a:spcPts val="0"/>
              </a:spcBef>
              <a:spcAft>
                <a:spcPts val="0"/>
              </a:spcAft>
              <a:buSzPts val="1400"/>
              <a:buFont typeface="Roboto"/>
              <a:buNone/>
              <a:defRPr>
                <a:latin typeface="Roboto"/>
                <a:ea typeface="Roboto"/>
                <a:cs typeface="Roboto"/>
                <a:sym typeface="Roboto"/>
              </a:defRPr>
            </a:lvl3pPr>
            <a:lvl4pPr lvl="3" algn="ctr">
              <a:lnSpc>
                <a:spcPct val="100000"/>
              </a:lnSpc>
              <a:spcBef>
                <a:spcPts val="0"/>
              </a:spcBef>
              <a:spcAft>
                <a:spcPts val="0"/>
              </a:spcAft>
              <a:buSzPts val="1400"/>
              <a:buFont typeface="Roboto"/>
              <a:buNone/>
              <a:defRPr>
                <a:latin typeface="Roboto"/>
                <a:ea typeface="Roboto"/>
                <a:cs typeface="Roboto"/>
                <a:sym typeface="Roboto"/>
              </a:defRPr>
            </a:lvl4pPr>
            <a:lvl5pPr lvl="4" algn="ctr">
              <a:lnSpc>
                <a:spcPct val="100000"/>
              </a:lnSpc>
              <a:spcBef>
                <a:spcPts val="0"/>
              </a:spcBef>
              <a:spcAft>
                <a:spcPts val="0"/>
              </a:spcAft>
              <a:buSzPts val="1400"/>
              <a:buFont typeface="Roboto"/>
              <a:buNone/>
              <a:defRPr>
                <a:latin typeface="Roboto"/>
                <a:ea typeface="Roboto"/>
                <a:cs typeface="Roboto"/>
                <a:sym typeface="Roboto"/>
              </a:defRPr>
            </a:lvl5pPr>
            <a:lvl6pPr lvl="5" algn="ctr">
              <a:lnSpc>
                <a:spcPct val="100000"/>
              </a:lnSpc>
              <a:spcBef>
                <a:spcPts val="0"/>
              </a:spcBef>
              <a:spcAft>
                <a:spcPts val="0"/>
              </a:spcAft>
              <a:buSzPts val="1400"/>
              <a:buFont typeface="Roboto"/>
              <a:buNone/>
              <a:defRPr>
                <a:latin typeface="Roboto"/>
                <a:ea typeface="Roboto"/>
                <a:cs typeface="Roboto"/>
                <a:sym typeface="Roboto"/>
              </a:defRPr>
            </a:lvl6pPr>
            <a:lvl7pPr lvl="6" algn="ctr">
              <a:lnSpc>
                <a:spcPct val="100000"/>
              </a:lnSpc>
              <a:spcBef>
                <a:spcPts val="0"/>
              </a:spcBef>
              <a:spcAft>
                <a:spcPts val="0"/>
              </a:spcAft>
              <a:buSzPts val="1400"/>
              <a:buFont typeface="Roboto"/>
              <a:buNone/>
              <a:defRPr>
                <a:latin typeface="Roboto"/>
                <a:ea typeface="Roboto"/>
                <a:cs typeface="Roboto"/>
                <a:sym typeface="Roboto"/>
              </a:defRPr>
            </a:lvl7pPr>
            <a:lvl8pPr lvl="7" algn="ctr">
              <a:lnSpc>
                <a:spcPct val="100000"/>
              </a:lnSpc>
              <a:spcBef>
                <a:spcPts val="0"/>
              </a:spcBef>
              <a:spcAft>
                <a:spcPts val="0"/>
              </a:spcAft>
              <a:buSzPts val="1400"/>
              <a:buFont typeface="Roboto"/>
              <a:buNone/>
              <a:defRPr>
                <a:latin typeface="Roboto"/>
                <a:ea typeface="Roboto"/>
                <a:cs typeface="Roboto"/>
                <a:sym typeface="Roboto"/>
              </a:defRPr>
            </a:lvl8pPr>
            <a:lvl9pPr lvl="8" algn="ctr">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12" name="Google Shape;12;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cxnSp>
        <p:nvCxnSpPr>
          <p:cNvPr id="13" name="Google Shape;13;p2"/>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14" name="Google Shape;14;p2"/>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15" name="Google Shape;15;p2"/>
          <p:cNvGrpSpPr/>
          <p:nvPr/>
        </p:nvGrpSpPr>
        <p:grpSpPr>
          <a:xfrm>
            <a:off x="471800" y="761500"/>
            <a:ext cx="473133" cy="5366000"/>
            <a:chOff x="353850" y="571125"/>
            <a:chExt cx="354850" cy="4024500"/>
          </a:xfrm>
        </p:grpSpPr>
        <p:cxnSp>
          <p:nvCxnSpPr>
            <p:cNvPr id="16" name="Google Shape;16;p2"/>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7" name="Google Shape;17;p2"/>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8" name="Google Shape;18;p2"/>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9" name="Google Shape;19;p2"/>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spTree>
    <p:extLst>
      <p:ext uri="{BB962C8B-B14F-4D97-AF65-F5344CB8AC3E}">
        <p14:creationId xmlns:p14="http://schemas.microsoft.com/office/powerpoint/2010/main" val="1150560614"/>
      </p:ext>
    </p:extLst>
  </p:cSld>
  <p:clrMapOvr>
    <a:masterClrMapping/>
  </p:clrMapOvr>
  <p:extLst mod="1">
    <p:ext uri="{DCECCB84-F9BA-43D5-87BE-67443E8EF086}">
      <p15:sldGuideLst xmlns:p15="http://schemas.microsoft.com/office/powerpoint/2012/main">
        <p15:guide id="1" pos="449">
          <p15:clr>
            <a:srgbClr val="FA7B17"/>
          </p15:clr>
        </p15:guide>
        <p15:guide id="2" orient="horz" pos="340">
          <p15:clr>
            <a:srgbClr val="FA7B17"/>
          </p15:clr>
        </p15:guide>
        <p15:guide id="3" pos="5311">
          <p15:clr>
            <a:srgbClr val="FA7B17"/>
          </p15:clr>
        </p15:guide>
        <p15:guide id="4" orient="horz" pos="2900">
          <p15:clr>
            <a:srgbClr val="FA7B17"/>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dk1"/>
        </a:solidFill>
        <a:effectLst/>
      </p:bgPr>
    </p:bg>
    <p:spTree>
      <p:nvGrpSpPr>
        <p:cNvPr id="1" name="Shape 20"/>
        <p:cNvGrpSpPr/>
        <p:nvPr/>
      </p:nvGrpSpPr>
      <p:grpSpPr>
        <a:xfrm>
          <a:off x="0" y="0"/>
          <a:ext cx="0" cy="0"/>
          <a:chOff x="0" y="0"/>
          <a:chExt cx="0" cy="0"/>
        </a:xfrm>
      </p:grpSpPr>
      <p:sp>
        <p:nvSpPr>
          <p:cNvPr id="21" name="Google Shape;21;p3"/>
          <p:cNvSpPr txBox="1">
            <a:spLocks noGrp="1"/>
          </p:cNvSpPr>
          <p:nvPr>
            <p:ph type="title"/>
          </p:nvPr>
        </p:nvSpPr>
        <p:spPr>
          <a:xfrm>
            <a:off x="980833" y="3933451"/>
            <a:ext cx="526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r>
              <a:rPr lang="en-US"/>
              <a:t>Click to edit Master title style</a:t>
            </a:r>
            <a:endParaRPr/>
          </a:p>
        </p:txBody>
      </p:sp>
      <p:sp>
        <p:nvSpPr>
          <p:cNvPr id="22" name="Google Shape;22;p3"/>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23" name="Google Shape;23;p3"/>
          <p:cNvSpPr txBox="1">
            <a:spLocks noGrp="1"/>
          </p:cNvSpPr>
          <p:nvPr>
            <p:ph type="title" idx="2" hasCustomPrompt="1"/>
          </p:nvPr>
        </p:nvSpPr>
        <p:spPr>
          <a:xfrm>
            <a:off x="980967" y="1833151"/>
            <a:ext cx="5266000" cy="200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cxnSp>
        <p:nvCxnSpPr>
          <p:cNvPr id="24" name="Google Shape;24;p3"/>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25" name="Google Shape;25;p3"/>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26" name="Google Shape;26;p3"/>
          <p:cNvGrpSpPr/>
          <p:nvPr/>
        </p:nvGrpSpPr>
        <p:grpSpPr>
          <a:xfrm>
            <a:off x="471800" y="761500"/>
            <a:ext cx="473133" cy="5366000"/>
            <a:chOff x="353850" y="571125"/>
            <a:chExt cx="354850" cy="4024500"/>
          </a:xfrm>
        </p:grpSpPr>
        <p:cxnSp>
          <p:nvCxnSpPr>
            <p:cNvPr id="27" name="Google Shape;27;p3"/>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8" name="Google Shape;28;p3"/>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9" name="Google Shape;29;p3"/>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0" name="Google Shape;30;p3"/>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31" name="Google Shape;31;p3"/>
          <p:cNvGrpSpPr/>
          <p:nvPr/>
        </p:nvGrpSpPr>
        <p:grpSpPr>
          <a:xfrm>
            <a:off x="11247400" y="761500"/>
            <a:ext cx="473133" cy="5366000"/>
            <a:chOff x="8435550" y="571125"/>
            <a:chExt cx="354850" cy="4024500"/>
          </a:xfrm>
        </p:grpSpPr>
        <p:cxnSp>
          <p:nvCxnSpPr>
            <p:cNvPr id="32" name="Google Shape;32;p3"/>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33" name="Google Shape;33;p3"/>
            <p:cNvGrpSpPr/>
            <p:nvPr/>
          </p:nvGrpSpPr>
          <p:grpSpPr>
            <a:xfrm>
              <a:off x="8545941" y="571125"/>
              <a:ext cx="244459" cy="4024500"/>
              <a:chOff x="8545941" y="571125"/>
              <a:chExt cx="244459" cy="4024500"/>
            </a:xfrm>
          </p:grpSpPr>
          <p:cxnSp>
            <p:nvCxnSpPr>
              <p:cNvPr id="34" name="Google Shape;34;p3"/>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5" name="Google Shape;35;p3"/>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6" name="Google Shape;36;p3"/>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144671871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1"/>
        </a:solidFill>
        <a:effectLst/>
      </p:bgPr>
    </p:bg>
    <p:spTree>
      <p:nvGrpSpPr>
        <p:cNvPr id="1" name="Shape 37"/>
        <p:cNvGrpSpPr/>
        <p:nvPr/>
      </p:nvGrpSpPr>
      <p:grpSpPr>
        <a:xfrm>
          <a:off x="0" y="0"/>
          <a:ext cx="0" cy="0"/>
          <a:chOff x="0" y="0"/>
          <a:chExt cx="0" cy="0"/>
        </a:xfrm>
      </p:grpSpPr>
      <p:sp>
        <p:nvSpPr>
          <p:cNvPr id="38" name="Google Shape;38;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r>
              <a:rPr lang="en-US"/>
              <a:t>Click to edit Master title style</a:t>
            </a:r>
            <a:endParaRPr/>
          </a:p>
        </p:txBody>
      </p:sp>
      <p:sp>
        <p:nvSpPr>
          <p:cNvPr id="39" name="Google Shape;39;p4"/>
          <p:cNvSpPr txBox="1">
            <a:spLocks noGrp="1"/>
          </p:cNvSpPr>
          <p:nvPr>
            <p:ph type="body" idx="1"/>
          </p:nvPr>
        </p:nvSpPr>
        <p:spPr>
          <a:xfrm>
            <a:off x="950967" y="1536633"/>
            <a:ext cx="10290000" cy="4602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434343"/>
              </a:buClr>
              <a:buSzPts val="1200"/>
              <a:buFont typeface="Anaheim"/>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pPr lvl="0"/>
            <a:r>
              <a:rPr lang="en-US"/>
              <a:t>Edit Master text styles</a:t>
            </a:r>
          </a:p>
        </p:txBody>
      </p:sp>
      <p:sp>
        <p:nvSpPr>
          <p:cNvPr id="40" name="Google Shape;40;p4"/>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cxnSp>
        <p:nvCxnSpPr>
          <p:cNvPr id="41" name="Google Shape;41;p4"/>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42" name="Google Shape;42;p4"/>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43" name="Google Shape;43;p4"/>
          <p:cNvGrpSpPr/>
          <p:nvPr/>
        </p:nvGrpSpPr>
        <p:grpSpPr>
          <a:xfrm>
            <a:off x="471800" y="761500"/>
            <a:ext cx="473133" cy="5366000"/>
            <a:chOff x="353850" y="571125"/>
            <a:chExt cx="354850" cy="4024500"/>
          </a:xfrm>
        </p:grpSpPr>
        <p:cxnSp>
          <p:nvCxnSpPr>
            <p:cNvPr id="44" name="Google Shape;44;p4"/>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5" name="Google Shape;45;p4"/>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6" name="Google Shape;46;p4"/>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7" name="Google Shape;47;p4"/>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48" name="Google Shape;48;p4"/>
          <p:cNvGrpSpPr/>
          <p:nvPr/>
        </p:nvGrpSpPr>
        <p:grpSpPr>
          <a:xfrm>
            <a:off x="11247400" y="761500"/>
            <a:ext cx="473133" cy="5366000"/>
            <a:chOff x="8435550" y="571125"/>
            <a:chExt cx="354850" cy="4024500"/>
          </a:xfrm>
        </p:grpSpPr>
        <p:cxnSp>
          <p:nvCxnSpPr>
            <p:cNvPr id="49" name="Google Shape;49;p4"/>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50" name="Google Shape;50;p4"/>
            <p:cNvGrpSpPr/>
            <p:nvPr/>
          </p:nvGrpSpPr>
          <p:grpSpPr>
            <a:xfrm>
              <a:off x="8545941" y="571125"/>
              <a:ext cx="244459" cy="4024500"/>
              <a:chOff x="8545941" y="571125"/>
              <a:chExt cx="244459" cy="4024500"/>
            </a:xfrm>
          </p:grpSpPr>
          <p:cxnSp>
            <p:nvCxnSpPr>
              <p:cNvPr id="51" name="Google Shape;51;p4"/>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52" name="Google Shape;52;p4"/>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53" name="Google Shape;53;p4"/>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10484852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dk1"/>
        </a:solidFill>
        <a:effectLst/>
      </p:bgPr>
    </p:bg>
    <p:spTree>
      <p:nvGrpSpPr>
        <p:cNvPr id="1" name="Shape 54"/>
        <p:cNvGrpSpPr/>
        <p:nvPr/>
      </p:nvGrpSpPr>
      <p:grpSpPr>
        <a:xfrm>
          <a:off x="0" y="0"/>
          <a:ext cx="0" cy="0"/>
          <a:chOff x="0" y="0"/>
          <a:chExt cx="0" cy="0"/>
        </a:xfrm>
      </p:grpSpPr>
      <p:sp>
        <p:nvSpPr>
          <p:cNvPr id="55" name="Google Shape;55;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r>
              <a:rPr lang="en-US"/>
              <a:t>Click to edit Master title style</a:t>
            </a:r>
            <a:endParaRPr/>
          </a:p>
        </p:txBody>
      </p:sp>
      <p:sp>
        <p:nvSpPr>
          <p:cNvPr id="56" name="Google Shape;56;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57" name="Google Shape;57;p5"/>
          <p:cNvSpPr txBox="1">
            <a:spLocks noGrp="1"/>
          </p:cNvSpPr>
          <p:nvPr>
            <p:ph type="subTitle" idx="1"/>
          </p:nvPr>
        </p:nvSpPr>
        <p:spPr>
          <a:xfrm>
            <a:off x="4289173" y="2022567"/>
            <a:ext cx="3614000" cy="6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2pPr>
            <a:lvl3pPr lvl="2"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3pPr>
            <a:lvl4pPr lvl="3"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4pPr>
            <a:lvl5pPr lvl="4"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5pPr>
            <a:lvl6pPr lvl="5"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6pPr>
            <a:lvl7pPr lvl="6"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7pPr>
            <a:lvl8pPr lvl="7"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8pPr>
            <a:lvl9pPr lvl="8"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9pPr>
          </a:lstStyle>
          <a:p>
            <a:r>
              <a:rPr lang="en-US"/>
              <a:t>Click to edit Master subtitle style</a:t>
            </a:r>
            <a:endParaRPr/>
          </a:p>
        </p:txBody>
      </p:sp>
      <p:sp>
        <p:nvSpPr>
          <p:cNvPr id="58" name="Google Shape;58;p5"/>
          <p:cNvSpPr txBox="1">
            <a:spLocks noGrp="1"/>
          </p:cNvSpPr>
          <p:nvPr>
            <p:ph type="subTitle" idx="2"/>
          </p:nvPr>
        </p:nvSpPr>
        <p:spPr>
          <a:xfrm>
            <a:off x="4289167" y="2694975"/>
            <a:ext cx="3614000" cy="111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59" name="Google Shape;59;p5"/>
          <p:cNvSpPr txBox="1">
            <a:spLocks noGrp="1"/>
          </p:cNvSpPr>
          <p:nvPr>
            <p:ph type="subTitle" idx="3"/>
          </p:nvPr>
        </p:nvSpPr>
        <p:spPr>
          <a:xfrm>
            <a:off x="4289159" y="4157017"/>
            <a:ext cx="3614000" cy="6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2pPr>
            <a:lvl3pPr lvl="2"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3pPr>
            <a:lvl4pPr lvl="3"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4pPr>
            <a:lvl5pPr lvl="4"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5pPr>
            <a:lvl6pPr lvl="5"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6pPr>
            <a:lvl7pPr lvl="6"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7pPr>
            <a:lvl8pPr lvl="7"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8pPr>
            <a:lvl9pPr lvl="8"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9pPr>
          </a:lstStyle>
          <a:p>
            <a:r>
              <a:rPr lang="en-US"/>
              <a:t>Click to edit Master subtitle style</a:t>
            </a:r>
            <a:endParaRPr/>
          </a:p>
        </p:txBody>
      </p:sp>
      <p:sp>
        <p:nvSpPr>
          <p:cNvPr id="60" name="Google Shape;60;p5"/>
          <p:cNvSpPr txBox="1">
            <a:spLocks noGrp="1"/>
          </p:cNvSpPr>
          <p:nvPr>
            <p:ph type="subTitle" idx="4"/>
          </p:nvPr>
        </p:nvSpPr>
        <p:spPr>
          <a:xfrm>
            <a:off x="4289171" y="4829423"/>
            <a:ext cx="3614000" cy="111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cxnSp>
        <p:nvCxnSpPr>
          <p:cNvPr id="61" name="Google Shape;61;p5"/>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62" name="Google Shape;62;p5"/>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63" name="Google Shape;63;p5"/>
          <p:cNvGrpSpPr/>
          <p:nvPr/>
        </p:nvGrpSpPr>
        <p:grpSpPr>
          <a:xfrm>
            <a:off x="471800" y="761500"/>
            <a:ext cx="473133" cy="5366000"/>
            <a:chOff x="353850" y="571125"/>
            <a:chExt cx="354850" cy="4024500"/>
          </a:xfrm>
        </p:grpSpPr>
        <p:cxnSp>
          <p:nvCxnSpPr>
            <p:cNvPr id="64" name="Google Shape;64;p5"/>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65" name="Google Shape;65;p5"/>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66" name="Google Shape;66;p5"/>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67" name="Google Shape;67;p5"/>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68" name="Google Shape;68;p5"/>
          <p:cNvGrpSpPr/>
          <p:nvPr/>
        </p:nvGrpSpPr>
        <p:grpSpPr>
          <a:xfrm>
            <a:off x="11247400" y="761500"/>
            <a:ext cx="473133" cy="5366000"/>
            <a:chOff x="8435550" y="571125"/>
            <a:chExt cx="354850" cy="4024500"/>
          </a:xfrm>
        </p:grpSpPr>
        <p:cxnSp>
          <p:nvCxnSpPr>
            <p:cNvPr id="69" name="Google Shape;69;p5"/>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70" name="Google Shape;70;p5"/>
            <p:cNvGrpSpPr/>
            <p:nvPr/>
          </p:nvGrpSpPr>
          <p:grpSpPr>
            <a:xfrm>
              <a:off x="8545941" y="571125"/>
              <a:ext cx="244459" cy="4024500"/>
              <a:chOff x="8545941" y="571125"/>
              <a:chExt cx="244459" cy="4024500"/>
            </a:xfrm>
          </p:grpSpPr>
          <p:cxnSp>
            <p:nvCxnSpPr>
              <p:cNvPr id="71" name="Google Shape;71;p5"/>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72" name="Google Shape;72;p5"/>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73" name="Google Shape;73;p5"/>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7564974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2"/>
        </a:solidFill>
        <a:effectLst/>
      </p:bgPr>
    </p:bg>
    <p:spTree>
      <p:nvGrpSpPr>
        <p:cNvPr id="1" name="Shape 2267"/>
        <p:cNvGrpSpPr/>
        <p:nvPr/>
      </p:nvGrpSpPr>
      <p:grpSpPr>
        <a:xfrm>
          <a:off x="0" y="0"/>
          <a:ext cx="0" cy="0"/>
          <a:chOff x="0" y="0"/>
          <a:chExt cx="0" cy="0"/>
        </a:xfrm>
      </p:grpSpPr>
      <p:sp>
        <p:nvSpPr>
          <p:cNvPr id="2268" name="Google Shape;2268;p4"/>
          <p:cNvSpPr/>
          <p:nvPr/>
        </p:nvSpPr>
        <p:spPr>
          <a:xfrm>
            <a:off x="-82605" y="-94380"/>
            <a:ext cx="12357209" cy="7046759"/>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475167" y="391967"/>
            <a:ext cx="11041200" cy="58396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70" name="Google Shape;2270;p4"/>
          <p:cNvGrpSpPr/>
          <p:nvPr/>
        </p:nvGrpSpPr>
        <p:grpSpPr>
          <a:xfrm>
            <a:off x="625125" y="196486"/>
            <a:ext cx="11133344" cy="6246836"/>
            <a:chOff x="238400" y="851425"/>
            <a:chExt cx="7143475" cy="4008150"/>
          </a:xfrm>
        </p:grpSpPr>
        <p:sp>
          <p:nvSpPr>
            <p:cNvPr id="2271" name="Google Shape;2271;p4"/>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4"/>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4"/>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4"/>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4"/>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4"/>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4"/>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4"/>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4"/>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4"/>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4"/>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4"/>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4"/>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4"/>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4"/>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4"/>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4"/>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4"/>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4"/>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4"/>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4"/>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4"/>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4"/>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4"/>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4"/>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4"/>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4"/>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4"/>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4"/>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4"/>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4"/>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4"/>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4"/>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4"/>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4"/>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4"/>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4"/>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4"/>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4"/>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4"/>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4"/>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4"/>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4"/>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4"/>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4"/>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4"/>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4"/>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4"/>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4"/>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4"/>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4"/>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4"/>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4"/>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4"/>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4"/>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4"/>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4"/>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4"/>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4"/>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4"/>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4"/>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4"/>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4"/>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4"/>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4"/>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4"/>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4"/>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4"/>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4"/>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4"/>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4"/>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4"/>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4"/>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4"/>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4"/>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4"/>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4"/>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4"/>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4"/>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4"/>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4"/>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4"/>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4"/>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4"/>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4"/>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4"/>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4"/>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4"/>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4"/>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4"/>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4"/>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4"/>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4"/>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4"/>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4"/>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4"/>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4"/>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4"/>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4"/>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4"/>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4"/>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4"/>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4"/>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4"/>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4"/>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4"/>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4"/>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4"/>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4"/>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4"/>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4"/>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4"/>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4"/>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4"/>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4"/>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4"/>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4"/>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4"/>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4"/>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4"/>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4"/>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4"/>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4"/>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4"/>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4"/>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4"/>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4"/>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4"/>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4"/>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4"/>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4"/>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4"/>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4"/>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4"/>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4"/>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4"/>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4"/>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4"/>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4"/>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4"/>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4"/>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4"/>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4"/>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4"/>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4"/>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4"/>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4"/>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4"/>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4"/>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4"/>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4"/>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4"/>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4"/>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4"/>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4"/>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4"/>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4"/>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4"/>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4"/>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4"/>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4"/>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4"/>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4"/>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4"/>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4"/>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4"/>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4"/>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4"/>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4"/>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4"/>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4"/>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4"/>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4"/>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4"/>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4"/>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4"/>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4"/>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4"/>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4"/>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4"/>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4"/>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4"/>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4"/>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4"/>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4"/>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4"/>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4"/>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4"/>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4"/>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93" name="Google Shape;3393;p4"/>
          <p:cNvSpPr txBox="1">
            <a:spLocks noGrp="1"/>
          </p:cNvSpPr>
          <p:nvPr>
            <p:ph type="body" idx="1"/>
          </p:nvPr>
        </p:nvSpPr>
        <p:spPr>
          <a:xfrm>
            <a:off x="960000" y="1536633"/>
            <a:ext cx="8936000" cy="4555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Font typeface="Dosis"/>
              <a:buAutoNum type="arabicPeriod"/>
              <a:defRPr sz="1600">
                <a:solidFill>
                  <a:srgbClr val="434343"/>
                </a:solidFill>
                <a:latin typeface="Dosis Medium"/>
                <a:ea typeface="Dosis Medium"/>
                <a:cs typeface="Dosis Medium"/>
                <a:sym typeface="Dosis Medium"/>
              </a:defRPr>
            </a:lvl1pPr>
            <a:lvl2pPr marL="1219170" lvl="1" indent="-423323" rtl="0">
              <a:lnSpc>
                <a:spcPct val="115000"/>
              </a:lnSpc>
              <a:spcBef>
                <a:spcPts val="0"/>
              </a:spcBef>
              <a:spcAft>
                <a:spcPts val="0"/>
              </a:spcAft>
              <a:buClr>
                <a:srgbClr val="434343"/>
              </a:buClr>
              <a:buSzPts val="1400"/>
              <a:buFont typeface="Dosis"/>
              <a:buAutoNum type="alphaLcPeriod"/>
              <a:defRPr>
                <a:solidFill>
                  <a:srgbClr val="434343"/>
                </a:solidFill>
              </a:defRPr>
            </a:lvl2pPr>
            <a:lvl3pPr marL="1828754" lvl="2" indent="-423323" rtl="0">
              <a:lnSpc>
                <a:spcPct val="115000"/>
              </a:lnSpc>
              <a:spcBef>
                <a:spcPts val="0"/>
              </a:spcBef>
              <a:spcAft>
                <a:spcPts val="0"/>
              </a:spcAft>
              <a:buClr>
                <a:srgbClr val="434343"/>
              </a:buClr>
              <a:buSzPts val="1400"/>
              <a:buFont typeface="Dosis"/>
              <a:buAutoNum type="romanLcPeriod"/>
              <a:defRPr>
                <a:solidFill>
                  <a:srgbClr val="434343"/>
                </a:solidFill>
              </a:defRPr>
            </a:lvl3pPr>
            <a:lvl4pPr marL="2438339" lvl="3" indent="-423323" rtl="0">
              <a:lnSpc>
                <a:spcPct val="115000"/>
              </a:lnSpc>
              <a:spcBef>
                <a:spcPts val="0"/>
              </a:spcBef>
              <a:spcAft>
                <a:spcPts val="0"/>
              </a:spcAft>
              <a:buClr>
                <a:srgbClr val="434343"/>
              </a:buClr>
              <a:buSzPts val="1400"/>
              <a:buFont typeface="Dosis"/>
              <a:buAutoNum type="arabicPeriod"/>
              <a:defRPr>
                <a:solidFill>
                  <a:srgbClr val="434343"/>
                </a:solidFill>
              </a:defRPr>
            </a:lvl4pPr>
            <a:lvl5pPr marL="3047924" lvl="4" indent="-423323" rtl="0">
              <a:lnSpc>
                <a:spcPct val="115000"/>
              </a:lnSpc>
              <a:spcBef>
                <a:spcPts val="0"/>
              </a:spcBef>
              <a:spcAft>
                <a:spcPts val="0"/>
              </a:spcAft>
              <a:buClr>
                <a:srgbClr val="434343"/>
              </a:buClr>
              <a:buSzPts val="1400"/>
              <a:buFont typeface="Dosis"/>
              <a:buAutoNum type="alphaLcPeriod"/>
              <a:defRPr>
                <a:solidFill>
                  <a:srgbClr val="434343"/>
                </a:solidFill>
              </a:defRPr>
            </a:lvl5pPr>
            <a:lvl6pPr marL="3657509" lvl="5" indent="-423323" rtl="0">
              <a:lnSpc>
                <a:spcPct val="115000"/>
              </a:lnSpc>
              <a:spcBef>
                <a:spcPts val="0"/>
              </a:spcBef>
              <a:spcAft>
                <a:spcPts val="0"/>
              </a:spcAft>
              <a:buClr>
                <a:srgbClr val="434343"/>
              </a:buClr>
              <a:buSzPts val="1400"/>
              <a:buFont typeface="Dosis"/>
              <a:buAutoNum type="romanLcPeriod"/>
              <a:defRPr>
                <a:solidFill>
                  <a:srgbClr val="434343"/>
                </a:solidFill>
              </a:defRPr>
            </a:lvl6pPr>
            <a:lvl7pPr marL="4267093" lvl="6" indent="-423323" rtl="0">
              <a:lnSpc>
                <a:spcPct val="115000"/>
              </a:lnSpc>
              <a:spcBef>
                <a:spcPts val="0"/>
              </a:spcBef>
              <a:spcAft>
                <a:spcPts val="0"/>
              </a:spcAft>
              <a:buClr>
                <a:srgbClr val="434343"/>
              </a:buClr>
              <a:buSzPts val="1400"/>
              <a:buFont typeface="Dosis"/>
              <a:buAutoNum type="arabicPeriod"/>
              <a:defRPr>
                <a:solidFill>
                  <a:srgbClr val="434343"/>
                </a:solidFill>
              </a:defRPr>
            </a:lvl7pPr>
            <a:lvl8pPr marL="4876678" lvl="7" indent="-423323" rtl="0">
              <a:lnSpc>
                <a:spcPct val="115000"/>
              </a:lnSpc>
              <a:spcBef>
                <a:spcPts val="0"/>
              </a:spcBef>
              <a:spcAft>
                <a:spcPts val="0"/>
              </a:spcAft>
              <a:buClr>
                <a:srgbClr val="434343"/>
              </a:buClr>
              <a:buSzPts val="1400"/>
              <a:buFont typeface="Dosis"/>
              <a:buAutoNum type="alphaLcPeriod"/>
              <a:defRPr>
                <a:solidFill>
                  <a:srgbClr val="434343"/>
                </a:solidFill>
              </a:defRPr>
            </a:lvl8pPr>
            <a:lvl9pPr marL="5486263" lvl="8" indent="-423323" rtl="0">
              <a:lnSpc>
                <a:spcPct val="115000"/>
              </a:lnSpc>
              <a:spcBef>
                <a:spcPts val="0"/>
              </a:spcBef>
              <a:spcAft>
                <a:spcPts val="0"/>
              </a:spcAft>
              <a:buClr>
                <a:srgbClr val="434343"/>
              </a:buClr>
              <a:buSzPts val="1400"/>
              <a:buFont typeface="Dosis"/>
              <a:buAutoNum type="romanLcPeriod"/>
              <a:defRPr>
                <a:solidFill>
                  <a:srgbClr val="434343"/>
                </a:solidFill>
              </a:defRPr>
            </a:lvl9pPr>
          </a:lstStyle>
          <a:p>
            <a:pPr lvl="0"/>
            <a:r>
              <a:rPr lang="en-US"/>
              <a:t>Edit Master text styles</a:t>
            </a:r>
          </a:p>
        </p:txBody>
      </p:sp>
      <p:sp>
        <p:nvSpPr>
          <p:cNvPr id="3394" name="Google Shape;3394;p4"/>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5" name="Google Shape;3395;p4"/>
          <p:cNvSpPr txBox="1">
            <a:spLocks noGrp="1"/>
          </p:cNvSpPr>
          <p:nvPr>
            <p:ph type="title"/>
          </p:nvPr>
        </p:nvSpPr>
        <p:spPr>
          <a:xfrm>
            <a:off x="960000" y="593367"/>
            <a:ext cx="10272000" cy="943200"/>
          </a:xfrm>
          <a:prstGeom prst="rect">
            <a:avLst/>
          </a:prstGeom>
          <a:effectLst>
            <a:outerShdw dist="19050" dir="366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Tree>
    <p:extLst>
      <p:ext uri="{BB962C8B-B14F-4D97-AF65-F5344CB8AC3E}">
        <p14:creationId xmlns:p14="http://schemas.microsoft.com/office/powerpoint/2010/main" val="405420982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dk1"/>
        </a:solidFill>
        <a:effectLst/>
      </p:bgPr>
    </p:bg>
    <p:spTree>
      <p:nvGrpSpPr>
        <p:cNvPr id="1" name="Shape 74"/>
        <p:cNvGrpSpPr/>
        <p:nvPr/>
      </p:nvGrpSpPr>
      <p:grpSpPr>
        <a:xfrm>
          <a:off x="0" y="0"/>
          <a:ext cx="0" cy="0"/>
          <a:chOff x="0" y="0"/>
          <a:chExt cx="0" cy="0"/>
        </a:xfrm>
      </p:grpSpPr>
      <p:sp>
        <p:nvSpPr>
          <p:cNvPr id="75" name="Google Shape;75;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r>
              <a:rPr lang="en-US"/>
              <a:t>Click to edit Master title style</a:t>
            </a:r>
            <a:endParaRPr/>
          </a:p>
        </p:txBody>
      </p:sp>
      <p:sp>
        <p:nvSpPr>
          <p:cNvPr id="76" name="Google Shape;76;p6"/>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cxnSp>
        <p:nvCxnSpPr>
          <p:cNvPr id="77" name="Google Shape;77;p6"/>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78" name="Google Shape;78;p6"/>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79" name="Google Shape;79;p6"/>
          <p:cNvGrpSpPr/>
          <p:nvPr/>
        </p:nvGrpSpPr>
        <p:grpSpPr>
          <a:xfrm>
            <a:off x="471800" y="761500"/>
            <a:ext cx="473133" cy="5366000"/>
            <a:chOff x="353850" y="571125"/>
            <a:chExt cx="354850" cy="4024500"/>
          </a:xfrm>
        </p:grpSpPr>
        <p:cxnSp>
          <p:nvCxnSpPr>
            <p:cNvPr id="80" name="Google Shape;80;p6"/>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81" name="Google Shape;81;p6"/>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82" name="Google Shape;82;p6"/>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83" name="Google Shape;83;p6"/>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84" name="Google Shape;84;p6"/>
          <p:cNvGrpSpPr/>
          <p:nvPr/>
        </p:nvGrpSpPr>
        <p:grpSpPr>
          <a:xfrm>
            <a:off x="11247400" y="761500"/>
            <a:ext cx="473133" cy="5366000"/>
            <a:chOff x="8435550" y="571125"/>
            <a:chExt cx="354850" cy="4024500"/>
          </a:xfrm>
        </p:grpSpPr>
        <p:cxnSp>
          <p:nvCxnSpPr>
            <p:cNvPr id="85" name="Google Shape;85;p6"/>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86" name="Google Shape;86;p6"/>
            <p:cNvGrpSpPr/>
            <p:nvPr/>
          </p:nvGrpSpPr>
          <p:grpSpPr>
            <a:xfrm>
              <a:off x="8545941" y="571125"/>
              <a:ext cx="244459" cy="4024500"/>
              <a:chOff x="8545941" y="571125"/>
              <a:chExt cx="244459" cy="4024500"/>
            </a:xfrm>
          </p:grpSpPr>
          <p:cxnSp>
            <p:nvCxnSpPr>
              <p:cNvPr id="87" name="Google Shape;87;p6"/>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88" name="Google Shape;88;p6"/>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89" name="Google Shape;89;p6"/>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70623820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dk1"/>
        </a:solidFill>
        <a:effectLst/>
      </p:bgPr>
    </p:bg>
    <p:spTree>
      <p:nvGrpSpPr>
        <p:cNvPr id="1" name="Shape 90"/>
        <p:cNvGrpSpPr/>
        <p:nvPr/>
      </p:nvGrpSpPr>
      <p:grpSpPr>
        <a:xfrm>
          <a:off x="0" y="0"/>
          <a:ext cx="0" cy="0"/>
          <a:chOff x="0" y="0"/>
          <a:chExt cx="0" cy="0"/>
        </a:xfrm>
      </p:grpSpPr>
      <p:sp>
        <p:nvSpPr>
          <p:cNvPr id="91" name="Google Shape;91;p7"/>
          <p:cNvSpPr txBox="1">
            <a:spLocks noGrp="1"/>
          </p:cNvSpPr>
          <p:nvPr>
            <p:ph type="title"/>
          </p:nvPr>
        </p:nvSpPr>
        <p:spPr>
          <a:xfrm>
            <a:off x="950967" y="2237500"/>
            <a:ext cx="5145200" cy="779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r>
              <a:rPr lang="en-US"/>
              <a:t>Click to edit Master title style</a:t>
            </a:r>
            <a:endParaRPr/>
          </a:p>
        </p:txBody>
      </p:sp>
      <p:sp>
        <p:nvSpPr>
          <p:cNvPr id="92" name="Google Shape;92;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93" name="Google Shape;93;p7"/>
          <p:cNvSpPr txBox="1">
            <a:spLocks noGrp="1"/>
          </p:cNvSpPr>
          <p:nvPr>
            <p:ph type="subTitle" idx="1"/>
          </p:nvPr>
        </p:nvSpPr>
        <p:spPr>
          <a:xfrm>
            <a:off x="950967" y="3017049"/>
            <a:ext cx="5145200" cy="164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cxnSp>
        <p:nvCxnSpPr>
          <p:cNvPr id="94" name="Google Shape;94;p7"/>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95" name="Google Shape;95;p7"/>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96" name="Google Shape;96;p7"/>
          <p:cNvGrpSpPr/>
          <p:nvPr/>
        </p:nvGrpSpPr>
        <p:grpSpPr>
          <a:xfrm>
            <a:off x="471800" y="761500"/>
            <a:ext cx="473133" cy="5366000"/>
            <a:chOff x="353850" y="571125"/>
            <a:chExt cx="354850" cy="4024500"/>
          </a:xfrm>
        </p:grpSpPr>
        <p:cxnSp>
          <p:nvCxnSpPr>
            <p:cNvPr id="97" name="Google Shape;97;p7"/>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98" name="Google Shape;98;p7"/>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99" name="Google Shape;99;p7"/>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00" name="Google Shape;100;p7"/>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101" name="Google Shape;101;p7"/>
          <p:cNvGrpSpPr/>
          <p:nvPr/>
        </p:nvGrpSpPr>
        <p:grpSpPr>
          <a:xfrm>
            <a:off x="11247400" y="761500"/>
            <a:ext cx="473133" cy="5366000"/>
            <a:chOff x="8435550" y="571125"/>
            <a:chExt cx="354850" cy="4024500"/>
          </a:xfrm>
        </p:grpSpPr>
        <p:cxnSp>
          <p:nvCxnSpPr>
            <p:cNvPr id="102" name="Google Shape;102;p7"/>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103" name="Google Shape;103;p7"/>
            <p:cNvGrpSpPr/>
            <p:nvPr/>
          </p:nvGrpSpPr>
          <p:grpSpPr>
            <a:xfrm>
              <a:off x="8545941" y="571125"/>
              <a:ext cx="244459" cy="4024500"/>
              <a:chOff x="8545941" y="571125"/>
              <a:chExt cx="244459" cy="4024500"/>
            </a:xfrm>
          </p:grpSpPr>
          <p:cxnSp>
            <p:nvCxnSpPr>
              <p:cNvPr id="104" name="Google Shape;104;p7"/>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05" name="Google Shape;105;p7"/>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06" name="Google Shape;106;p7"/>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371187015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dk1"/>
        </a:solidFill>
        <a:effectLst/>
      </p:bgPr>
    </p:bg>
    <p:spTree>
      <p:nvGrpSpPr>
        <p:cNvPr id="1" name="Shape 107"/>
        <p:cNvGrpSpPr/>
        <p:nvPr/>
      </p:nvGrpSpPr>
      <p:grpSpPr>
        <a:xfrm>
          <a:off x="0" y="0"/>
          <a:ext cx="0" cy="0"/>
          <a:chOff x="0" y="0"/>
          <a:chExt cx="0" cy="0"/>
        </a:xfrm>
      </p:grpSpPr>
      <p:sp>
        <p:nvSpPr>
          <p:cNvPr id="108" name="Google Shape;108;p8"/>
          <p:cNvSpPr txBox="1">
            <a:spLocks noGrp="1"/>
          </p:cNvSpPr>
          <p:nvPr>
            <p:ph type="title"/>
          </p:nvPr>
        </p:nvSpPr>
        <p:spPr>
          <a:xfrm>
            <a:off x="3317700" y="2099667"/>
            <a:ext cx="5826400" cy="24556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r>
              <a:rPr lang="en-US"/>
              <a:t>Click to edit Master title style</a:t>
            </a:r>
            <a:endParaRPr/>
          </a:p>
        </p:txBody>
      </p:sp>
      <p:sp>
        <p:nvSpPr>
          <p:cNvPr id="109" name="Google Shape;109;p8"/>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cxnSp>
        <p:nvCxnSpPr>
          <p:cNvPr id="110" name="Google Shape;110;p8"/>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111" name="Google Shape;111;p8"/>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112" name="Google Shape;112;p8"/>
          <p:cNvGrpSpPr/>
          <p:nvPr/>
        </p:nvGrpSpPr>
        <p:grpSpPr>
          <a:xfrm>
            <a:off x="471800" y="761500"/>
            <a:ext cx="473133" cy="5366000"/>
            <a:chOff x="353850" y="571125"/>
            <a:chExt cx="354850" cy="4024500"/>
          </a:xfrm>
        </p:grpSpPr>
        <p:cxnSp>
          <p:nvCxnSpPr>
            <p:cNvPr id="113" name="Google Shape;113;p8"/>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14" name="Google Shape;114;p8"/>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15" name="Google Shape;115;p8"/>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16" name="Google Shape;116;p8"/>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117" name="Google Shape;117;p8"/>
          <p:cNvGrpSpPr/>
          <p:nvPr/>
        </p:nvGrpSpPr>
        <p:grpSpPr>
          <a:xfrm>
            <a:off x="11247400" y="761500"/>
            <a:ext cx="473133" cy="5366000"/>
            <a:chOff x="8435550" y="571125"/>
            <a:chExt cx="354850" cy="4024500"/>
          </a:xfrm>
        </p:grpSpPr>
        <p:cxnSp>
          <p:nvCxnSpPr>
            <p:cNvPr id="118" name="Google Shape;118;p8"/>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119" name="Google Shape;119;p8"/>
            <p:cNvGrpSpPr/>
            <p:nvPr/>
          </p:nvGrpSpPr>
          <p:grpSpPr>
            <a:xfrm>
              <a:off x="8545941" y="571125"/>
              <a:ext cx="244459" cy="4024500"/>
              <a:chOff x="8545941" y="571125"/>
              <a:chExt cx="244459" cy="4024500"/>
            </a:xfrm>
          </p:grpSpPr>
          <p:cxnSp>
            <p:nvCxnSpPr>
              <p:cNvPr id="120" name="Google Shape;120;p8"/>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21" name="Google Shape;121;p8"/>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22" name="Google Shape;122;p8"/>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420709969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rgbClr val="1C1512"/>
        </a:solidFill>
        <a:effectLst/>
      </p:bgPr>
    </p:bg>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1923333" y="2181767"/>
            <a:ext cx="8345200" cy="1298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9466"/>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r>
              <a:rPr lang="en-US"/>
              <a:t>Click to edit Master title style</a:t>
            </a:r>
            <a:endParaRPr/>
          </a:p>
        </p:txBody>
      </p:sp>
      <p:sp>
        <p:nvSpPr>
          <p:cNvPr id="125" name="Google Shape;125;p9"/>
          <p:cNvSpPr txBox="1">
            <a:spLocks noGrp="1"/>
          </p:cNvSpPr>
          <p:nvPr>
            <p:ph type="subTitle" idx="1"/>
          </p:nvPr>
        </p:nvSpPr>
        <p:spPr>
          <a:xfrm>
            <a:off x="1923400" y="3479833"/>
            <a:ext cx="8345200" cy="119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1867"/>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r>
              <a:rPr lang="en-US"/>
              <a:t>Click to edit Master subtitle style</a:t>
            </a:r>
            <a:endParaRPr/>
          </a:p>
        </p:txBody>
      </p:sp>
      <p:sp>
        <p:nvSpPr>
          <p:cNvPr id="126" name="Google Shape;126;p9"/>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cxnSp>
        <p:nvCxnSpPr>
          <p:cNvPr id="127" name="Google Shape;127;p9"/>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128" name="Google Shape;128;p9"/>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129" name="Google Shape;129;p9"/>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130" name="Google Shape;130;p9"/>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131" name="Google Shape;131;p9"/>
          <p:cNvGrpSpPr/>
          <p:nvPr/>
        </p:nvGrpSpPr>
        <p:grpSpPr>
          <a:xfrm>
            <a:off x="471800" y="761500"/>
            <a:ext cx="473133" cy="5366000"/>
            <a:chOff x="353850" y="571125"/>
            <a:chExt cx="354850" cy="4024500"/>
          </a:xfrm>
        </p:grpSpPr>
        <p:cxnSp>
          <p:nvCxnSpPr>
            <p:cNvPr id="132" name="Google Shape;132;p9"/>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33" name="Google Shape;133;p9"/>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34" name="Google Shape;134;p9"/>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35" name="Google Shape;135;p9"/>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136" name="Google Shape;136;p9"/>
          <p:cNvGrpSpPr/>
          <p:nvPr/>
        </p:nvGrpSpPr>
        <p:grpSpPr>
          <a:xfrm>
            <a:off x="11247400" y="761500"/>
            <a:ext cx="473133" cy="5366000"/>
            <a:chOff x="8435550" y="571125"/>
            <a:chExt cx="354850" cy="4024500"/>
          </a:xfrm>
        </p:grpSpPr>
        <p:cxnSp>
          <p:nvCxnSpPr>
            <p:cNvPr id="137" name="Google Shape;137;p9"/>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138" name="Google Shape;138;p9"/>
            <p:cNvGrpSpPr/>
            <p:nvPr/>
          </p:nvGrpSpPr>
          <p:grpSpPr>
            <a:xfrm>
              <a:off x="8545941" y="571125"/>
              <a:ext cx="244459" cy="4024500"/>
              <a:chOff x="8545941" y="571125"/>
              <a:chExt cx="244459" cy="4024500"/>
            </a:xfrm>
          </p:grpSpPr>
          <p:cxnSp>
            <p:nvCxnSpPr>
              <p:cNvPr id="139" name="Google Shape;139;p9"/>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40" name="Google Shape;140;p9"/>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41" name="Google Shape;141;p9"/>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35039605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1"/>
        </a:solidFill>
        <a:effectLst/>
      </p:bgPr>
    </p:bg>
    <p:spTree>
      <p:nvGrpSpPr>
        <p:cNvPr id="1" name="Shape 142"/>
        <p:cNvGrpSpPr/>
        <p:nvPr/>
      </p:nvGrpSpPr>
      <p:grpSpPr>
        <a:xfrm>
          <a:off x="0" y="0"/>
          <a:ext cx="0" cy="0"/>
          <a:chOff x="0" y="0"/>
          <a:chExt cx="0" cy="0"/>
        </a:xfrm>
      </p:grpSpPr>
      <p:sp>
        <p:nvSpPr>
          <p:cNvPr id="143" name="Google Shape;143;p10"/>
          <p:cNvSpPr txBox="1">
            <a:spLocks noGrp="1"/>
          </p:cNvSpPr>
          <p:nvPr>
            <p:ph type="body" idx="1"/>
          </p:nvPr>
        </p:nvSpPr>
        <p:spPr>
          <a:xfrm>
            <a:off x="950967" y="2523800"/>
            <a:ext cx="6241200" cy="18104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sz="4667">
                <a:latin typeface="Big Shoulders Text"/>
                <a:ea typeface="Big Shoulders Text"/>
                <a:cs typeface="Big Shoulders Text"/>
                <a:sym typeface="Big Shoulders Text"/>
              </a:defRPr>
            </a:lvl1pPr>
          </a:lstStyle>
          <a:p>
            <a:pPr lvl="0"/>
            <a:r>
              <a:rPr lang="en-US"/>
              <a:t>Edit Master text styles</a:t>
            </a:r>
          </a:p>
        </p:txBody>
      </p:sp>
      <p:sp>
        <p:nvSpPr>
          <p:cNvPr id="144" name="Google Shape;144;p10"/>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cxnSp>
        <p:nvCxnSpPr>
          <p:cNvPr id="145" name="Google Shape;145;p10"/>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146" name="Google Shape;146;p10"/>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147" name="Google Shape;147;p10"/>
          <p:cNvGrpSpPr/>
          <p:nvPr/>
        </p:nvGrpSpPr>
        <p:grpSpPr>
          <a:xfrm>
            <a:off x="471800" y="761500"/>
            <a:ext cx="473133" cy="5366000"/>
            <a:chOff x="353850" y="571125"/>
            <a:chExt cx="354850" cy="4024500"/>
          </a:xfrm>
        </p:grpSpPr>
        <p:cxnSp>
          <p:nvCxnSpPr>
            <p:cNvPr id="148" name="Google Shape;148;p10"/>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49" name="Google Shape;149;p10"/>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50" name="Google Shape;150;p10"/>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51" name="Google Shape;151;p10"/>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152" name="Google Shape;152;p10"/>
          <p:cNvGrpSpPr/>
          <p:nvPr/>
        </p:nvGrpSpPr>
        <p:grpSpPr>
          <a:xfrm>
            <a:off x="11247400" y="761500"/>
            <a:ext cx="473133" cy="5366000"/>
            <a:chOff x="8435550" y="571125"/>
            <a:chExt cx="354850" cy="4024500"/>
          </a:xfrm>
        </p:grpSpPr>
        <p:cxnSp>
          <p:nvCxnSpPr>
            <p:cNvPr id="153" name="Google Shape;153;p10"/>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154" name="Google Shape;154;p10"/>
            <p:cNvGrpSpPr/>
            <p:nvPr/>
          </p:nvGrpSpPr>
          <p:grpSpPr>
            <a:xfrm>
              <a:off x="8545941" y="571125"/>
              <a:ext cx="244459" cy="4024500"/>
              <a:chOff x="8545941" y="571125"/>
              <a:chExt cx="244459" cy="4024500"/>
            </a:xfrm>
          </p:grpSpPr>
          <p:cxnSp>
            <p:nvCxnSpPr>
              <p:cNvPr id="155" name="Google Shape;155;p10"/>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56" name="Google Shape;156;p10"/>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57" name="Google Shape;157;p10"/>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290833892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dk1"/>
        </a:solidFill>
        <a:effectLst/>
      </p:bgPr>
    </p:bg>
    <p:spTree>
      <p:nvGrpSpPr>
        <p:cNvPr id="1" name="Shape 158"/>
        <p:cNvGrpSpPr/>
        <p:nvPr/>
      </p:nvGrpSpPr>
      <p:grpSpPr>
        <a:xfrm>
          <a:off x="0" y="0"/>
          <a:ext cx="0" cy="0"/>
          <a:chOff x="0" y="0"/>
          <a:chExt cx="0" cy="0"/>
        </a:xfrm>
      </p:grpSpPr>
      <p:sp>
        <p:nvSpPr>
          <p:cNvPr id="159" name="Google Shape;159;p11"/>
          <p:cNvSpPr txBox="1">
            <a:spLocks noGrp="1"/>
          </p:cNvSpPr>
          <p:nvPr>
            <p:ph type="title" hasCustomPrompt="1"/>
          </p:nvPr>
        </p:nvSpPr>
        <p:spPr>
          <a:xfrm>
            <a:off x="1844567" y="1557167"/>
            <a:ext cx="8502800" cy="2006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60" name="Google Shape;160;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161" name="Google Shape;161;p11"/>
          <p:cNvSpPr txBox="1">
            <a:spLocks noGrp="1"/>
          </p:cNvSpPr>
          <p:nvPr>
            <p:ph type="subTitle" idx="1"/>
          </p:nvPr>
        </p:nvSpPr>
        <p:spPr>
          <a:xfrm>
            <a:off x="1844767" y="3616900"/>
            <a:ext cx="8502800" cy="50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2pPr>
            <a:lvl3pPr lvl="2"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3pPr>
            <a:lvl4pPr lvl="3"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4pPr>
            <a:lvl5pPr lvl="4"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5pPr>
            <a:lvl6pPr lvl="5"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6pPr>
            <a:lvl7pPr lvl="6"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7pPr>
            <a:lvl8pPr lvl="7"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8pPr>
            <a:lvl9pPr lvl="8"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9pPr>
          </a:lstStyle>
          <a:p>
            <a:r>
              <a:rPr lang="en-US"/>
              <a:t>Click to edit Master subtitle style</a:t>
            </a:r>
            <a:endParaRPr/>
          </a:p>
        </p:txBody>
      </p:sp>
      <p:sp>
        <p:nvSpPr>
          <p:cNvPr id="162" name="Google Shape;162;p11"/>
          <p:cNvSpPr txBox="1">
            <a:spLocks noGrp="1"/>
          </p:cNvSpPr>
          <p:nvPr>
            <p:ph type="subTitle" idx="2"/>
          </p:nvPr>
        </p:nvSpPr>
        <p:spPr>
          <a:xfrm>
            <a:off x="1844867" y="4126484"/>
            <a:ext cx="8502800" cy="111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cxnSp>
        <p:nvCxnSpPr>
          <p:cNvPr id="163" name="Google Shape;163;p11"/>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164" name="Google Shape;164;p11"/>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165" name="Google Shape;165;p11"/>
          <p:cNvGrpSpPr/>
          <p:nvPr/>
        </p:nvGrpSpPr>
        <p:grpSpPr>
          <a:xfrm>
            <a:off x="471800" y="761500"/>
            <a:ext cx="473133" cy="5366000"/>
            <a:chOff x="353850" y="571125"/>
            <a:chExt cx="354850" cy="4024500"/>
          </a:xfrm>
        </p:grpSpPr>
        <p:cxnSp>
          <p:nvCxnSpPr>
            <p:cNvPr id="166" name="Google Shape;166;p11"/>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67" name="Google Shape;167;p11"/>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68" name="Google Shape;168;p11"/>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69" name="Google Shape;169;p11"/>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170" name="Google Shape;170;p11"/>
          <p:cNvGrpSpPr/>
          <p:nvPr/>
        </p:nvGrpSpPr>
        <p:grpSpPr>
          <a:xfrm>
            <a:off x="11247400" y="761500"/>
            <a:ext cx="473133" cy="5366000"/>
            <a:chOff x="8435550" y="571125"/>
            <a:chExt cx="354850" cy="4024500"/>
          </a:xfrm>
        </p:grpSpPr>
        <p:cxnSp>
          <p:nvCxnSpPr>
            <p:cNvPr id="171" name="Google Shape;171;p11"/>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172" name="Google Shape;172;p11"/>
            <p:cNvGrpSpPr/>
            <p:nvPr/>
          </p:nvGrpSpPr>
          <p:grpSpPr>
            <a:xfrm>
              <a:off x="8545941" y="571125"/>
              <a:ext cx="244459" cy="4024500"/>
              <a:chOff x="8545941" y="571125"/>
              <a:chExt cx="244459" cy="4024500"/>
            </a:xfrm>
          </p:grpSpPr>
          <p:cxnSp>
            <p:nvCxnSpPr>
              <p:cNvPr id="173" name="Google Shape;173;p11"/>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74" name="Google Shape;174;p11"/>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175" name="Google Shape;175;p11"/>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64486792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76"/>
        <p:cNvGrpSpPr/>
        <p:nvPr/>
      </p:nvGrpSpPr>
      <p:grpSpPr>
        <a:xfrm>
          <a:off x="0" y="0"/>
          <a:ext cx="0" cy="0"/>
          <a:chOff x="0" y="0"/>
          <a:chExt cx="0" cy="0"/>
        </a:xfrm>
      </p:grpSpPr>
      <p:sp>
        <p:nvSpPr>
          <p:cNvPr id="177" name="Google Shape;177;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5727175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rgbClr val="1C1512"/>
        </a:solidFill>
        <a:effectLst/>
      </p:bgPr>
    </p:bg>
    <p:spTree>
      <p:nvGrpSpPr>
        <p:cNvPr id="1" name="Shape 178"/>
        <p:cNvGrpSpPr/>
        <p:nvPr/>
      </p:nvGrpSpPr>
      <p:grpSpPr>
        <a:xfrm>
          <a:off x="0" y="0"/>
          <a:ext cx="0" cy="0"/>
          <a:chOff x="0" y="0"/>
          <a:chExt cx="0" cy="0"/>
        </a:xfrm>
      </p:grpSpPr>
      <p:sp>
        <p:nvSpPr>
          <p:cNvPr id="179" name="Google Shape;179;p13"/>
          <p:cNvSpPr txBox="1">
            <a:spLocks noGrp="1"/>
          </p:cNvSpPr>
          <p:nvPr>
            <p:ph type="title" hasCustomPrompt="1"/>
          </p:nvPr>
        </p:nvSpPr>
        <p:spPr>
          <a:xfrm>
            <a:off x="1209317" y="1610500"/>
            <a:ext cx="937600" cy="100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a:solidFill>
                  <a:srgbClr val="1C151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0" name="Google Shape;180;p13"/>
          <p:cNvSpPr txBox="1">
            <a:spLocks noGrp="1"/>
          </p:cNvSpPr>
          <p:nvPr>
            <p:ph type="title" idx="2"/>
          </p:nvPr>
        </p:nvSpPr>
        <p:spPr>
          <a:xfrm>
            <a:off x="950967" y="593367"/>
            <a:ext cx="1029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181" name="Google Shape;181;p13"/>
          <p:cNvSpPr txBox="1">
            <a:spLocks noGrp="1"/>
          </p:cNvSpPr>
          <p:nvPr>
            <p:ph type="subTitle" idx="1"/>
          </p:nvPr>
        </p:nvSpPr>
        <p:spPr>
          <a:xfrm>
            <a:off x="2146751" y="1954300"/>
            <a:ext cx="3424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182" name="Google Shape;182;p13"/>
          <p:cNvSpPr txBox="1">
            <a:spLocks noGrp="1"/>
          </p:cNvSpPr>
          <p:nvPr>
            <p:ph type="subTitle" idx="3"/>
          </p:nvPr>
        </p:nvSpPr>
        <p:spPr>
          <a:xfrm>
            <a:off x="2146751" y="1452700"/>
            <a:ext cx="3424000" cy="5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cxnSp>
        <p:nvCxnSpPr>
          <p:cNvPr id="183" name="Google Shape;183;p13"/>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184" name="Google Shape;184;p13"/>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sp>
        <p:nvSpPr>
          <p:cNvPr id="185" name="Google Shape;185;p13"/>
          <p:cNvSpPr txBox="1">
            <a:spLocks noGrp="1"/>
          </p:cNvSpPr>
          <p:nvPr>
            <p:ph type="title" idx="4" hasCustomPrompt="1"/>
          </p:nvPr>
        </p:nvSpPr>
        <p:spPr>
          <a:xfrm>
            <a:off x="6621251" y="1610500"/>
            <a:ext cx="937600" cy="100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a:solidFill>
                  <a:srgbClr val="1C151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 name="Google Shape;186;p13"/>
          <p:cNvSpPr txBox="1">
            <a:spLocks noGrp="1"/>
          </p:cNvSpPr>
          <p:nvPr>
            <p:ph type="subTitle" idx="5"/>
          </p:nvPr>
        </p:nvSpPr>
        <p:spPr>
          <a:xfrm>
            <a:off x="7558684" y="1954300"/>
            <a:ext cx="3424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187" name="Google Shape;187;p13"/>
          <p:cNvSpPr txBox="1">
            <a:spLocks noGrp="1"/>
          </p:cNvSpPr>
          <p:nvPr>
            <p:ph type="subTitle" idx="6"/>
          </p:nvPr>
        </p:nvSpPr>
        <p:spPr>
          <a:xfrm>
            <a:off x="7558684" y="1452700"/>
            <a:ext cx="3424000" cy="5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188" name="Google Shape;188;p13"/>
          <p:cNvSpPr txBox="1">
            <a:spLocks noGrp="1"/>
          </p:cNvSpPr>
          <p:nvPr>
            <p:ph type="title" idx="7" hasCustomPrompt="1"/>
          </p:nvPr>
        </p:nvSpPr>
        <p:spPr>
          <a:xfrm>
            <a:off x="1209317" y="3157133"/>
            <a:ext cx="937600" cy="100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a:solidFill>
                  <a:srgbClr val="1C151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9" name="Google Shape;189;p13"/>
          <p:cNvSpPr txBox="1">
            <a:spLocks noGrp="1"/>
          </p:cNvSpPr>
          <p:nvPr>
            <p:ph type="subTitle" idx="8"/>
          </p:nvPr>
        </p:nvSpPr>
        <p:spPr>
          <a:xfrm>
            <a:off x="2146751" y="3500933"/>
            <a:ext cx="3424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190" name="Google Shape;190;p13"/>
          <p:cNvSpPr txBox="1">
            <a:spLocks noGrp="1"/>
          </p:cNvSpPr>
          <p:nvPr>
            <p:ph type="subTitle" idx="9"/>
          </p:nvPr>
        </p:nvSpPr>
        <p:spPr>
          <a:xfrm>
            <a:off x="2146751" y="2999333"/>
            <a:ext cx="3424000" cy="5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191" name="Google Shape;191;p13"/>
          <p:cNvSpPr txBox="1">
            <a:spLocks noGrp="1"/>
          </p:cNvSpPr>
          <p:nvPr>
            <p:ph type="title" idx="13" hasCustomPrompt="1"/>
          </p:nvPr>
        </p:nvSpPr>
        <p:spPr>
          <a:xfrm>
            <a:off x="6621251" y="3157133"/>
            <a:ext cx="937600" cy="100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a:solidFill>
                  <a:srgbClr val="1C151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2" name="Google Shape;192;p13"/>
          <p:cNvSpPr txBox="1">
            <a:spLocks noGrp="1"/>
          </p:cNvSpPr>
          <p:nvPr>
            <p:ph type="subTitle" idx="14"/>
          </p:nvPr>
        </p:nvSpPr>
        <p:spPr>
          <a:xfrm>
            <a:off x="7558684" y="3500933"/>
            <a:ext cx="3424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193" name="Google Shape;193;p13"/>
          <p:cNvSpPr txBox="1">
            <a:spLocks noGrp="1"/>
          </p:cNvSpPr>
          <p:nvPr>
            <p:ph type="subTitle" idx="15"/>
          </p:nvPr>
        </p:nvSpPr>
        <p:spPr>
          <a:xfrm>
            <a:off x="7558684" y="2999333"/>
            <a:ext cx="3424000" cy="5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194" name="Google Shape;194;p13"/>
          <p:cNvSpPr txBox="1">
            <a:spLocks noGrp="1"/>
          </p:cNvSpPr>
          <p:nvPr>
            <p:ph type="title" idx="16" hasCustomPrompt="1"/>
          </p:nvPr>
        </p:nvSpPr>
        <p:spPr>
          <a:xfrm>
            <a:off x="1209317" y="4802617"/>
            <a:ext cx="937600" cy="100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a:solidFill>
                  <a:srgbClr val="1C151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5" name="Google Shape;195;p13"/>
          <p:cNvSpPr txBox="1">
            <a:spLocks noGrp="1"/>
          </p:cNvSpPr>
          <p:nvPr>
            <p:ph type="subTitle" idx="17"/>
          </p:nvPr>
        </p:nvSpPr>
        <p:spPr>
          <a:xfrm>
            <a:off x="2146751" y="5146417"/>
            <a:ext cx="3424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196" name="Google Shape;196;p13"/>
          <p:cNvSpPr txBox="1">
            <a:spLocks noGrp="1"/>
          </p:cNvSpPr>
          <p:nvPr>
            <p:ph type="subTitle" idx="18"/>
          </p:nvPr>
        </p:nvSpPr>
        <p:spPr>
          <a:xfrm>
            <a:off x="2146751" y="4644817"/>
            <a:ext cx="3424000" cy="5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197" name="Google Shape;197;p13"/>
          <p:cNvSpPr txBox="1">
            <a:spLocks noGrp="1"/>
          </p:cNvSpPr>
          <p:nvPr>
            <p:ph type="title" idx="19" hasCustomPrompt="1"/>
          </p:nvPr>
        </p:nvSpPr>
        <p:spPr>
          <a:xfrm>
            <a:off x="6621251" y="4802617"/>
            <a:ext cx="937600" cy="100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a:solidFill>
                  <a:srgbClr val="1C151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13"/>
          <p:cNvSpPr txBox="1">
            <a:spLocks noGrp="1"/>
          </p:cNvSpPr>
          <p:nvPr>
            <p:ph type="subTitle" idx="20"/>
          </p:nvPr>
        </p:nvSpPr>
        <p:spPr>
          <a:xfrm>
            <a:off x="7558684" y="5146417"/>
            <a:ext cx="3424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199" name="Google Shape;199;p13"/>
          <p:cNvSpPr txBox="1">
            <a:spLocks noGrp="1"/>
          </p:cNvSpPr>
          <p:nvPr>
            <p:ph type="subTitle" idx="21"/>
          </p:nvPr>
        </p:nvSpPr>
        <p:spPr>
          <a:xfrm>
            <a:off x="7558684" y="4644817"/>
            <a:ext cx="3424000" cy="5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grpSp>
        <p:nvGrpSpPr>
          <p:cNvPr id="200" name="Google Shape;200;p13"/>
          <p:cNvGrpSpPr/>
          <p:nvPr/>
        </p:nvGrpSpPr>
        <p:grpSpPr>
          <a:xfrm>
            <a:off x="471800" y="761500"/>
            <a:ext cx="473133" cy="5366000"/>
            <a:chOff x="353850" y="571125"/>
            <a:chExt cx="354850" cy="4024500"/>
          </a:xfrm>
        </p:grpSpPr>
        <p:cxnSp>
          <p:nvCxnSpPr>
            <p:cNvPr id="201" name="Google Shape;201;p13"/>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02" name="Google Shape;202;p13"/>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03" name="Google Shape;203;p13"/>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04" name="Google Shape;204;p13"/>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205" name="Google Shape;205;p13"/>
          <p:cNvGrpSpPr/>
          <p:nvPr/>
        </p:nvGrpSpPr>
        <p:grpSpPr>
          <a:xfrm>
            <a:off x="11247400" y="761500"/>
            <a:ext cx="473133" cy="5366000"/>
            <a:chOff x="8435550" y="571125"/>
            <a:chExt cx="354850" cy="4024500"/>
          </a:xfrm>
        </p:grpSpPr>
        <p:cxnSp>
          <p:nvCxnSpPr>
            <p:cNvPr id="206" name="Google Shape;206;p13"/>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207" name="Google Shape;207;p13"/>
            <p:cNvGrpSpPr/>
            <p:nvPr/>
          </p:nvGrpSpPr>
          <p:grpSpPr>
            <a:xfrm>
              <a:off x="8545941" y="571125"/>
              <a:ext cx="244459" cy="4024500"/>
              <a:chOff x="8545941" y="571125"/>
              <a:chExt cx="244459" cy="4024500"/>
            </a:xfrm>
          </p:grpSpPr>
          <p:cxnSp>
            <p:nvCxnSpPr>
              <p:cNvPr id="208" name="Google Shape;208;p13"/>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09" name="Google Shape;209;p13"/>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10" name="Google Shape;210;p13"/>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245850716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dk1"/>
        </a:solidFill>
        <a:effectLst/>
      </p:bgPr>
    </p:bg>
    <p:spTree>
      <p:nvGrpSpPr>
        <p:cNvPr id="1" name="Shape 211"/>
        <p:cNvGrpSpPr/>
        <p:nvPr/>
      </p:nvGrpSpPr>
      <p:grpSpPr>
        <a:xfrm>
          <a:off x="0" y="0"/>
          <a:ext cx="0" cy="0"/>
          <a:chOff x="0" y="0"/>
          <a:chExt cx="0" cy="0"/>
        </a:xfrm>
      </p:grpSpPr>
      <p:sp>
        <p:nvSpPr>
          <p:cNvPr id="212" name="Google Shape;212;p14"/>
          <p:cNvSpPr txBox="1">
            <a:spLocks noGrp="1"/>
          </p:cNvSpPr>
          <p:nvPr>
            <p:ph type="subTitle" idx="1"/>
          </p:nvPr>
        </p:nvSpPr>
        <p:spPr>
          <a:xfrm>
            <a:off x="2553800" y="2239817"/>
            <a:ext cx="7418000" cy="206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Big Shoulders Text"/>
              <a:buNone/>
              <a:defRPr sz="3733">
                <a:latin typeface="Big Shoulders Text"/>
                <a:ea typeface="Big Shoulders Text"/>
                <a:cs typeface="Big Shoulders Text"/>
                <a:sym typeface="Big Shoulders Text"/>
              </a:defRPr>
            </a:lvl1pPr>
            <a:lvl2pPr lvl="1" algn="ctr" rtl="0">
              <a:lnSpc>
                <a:spcPct val="100000"/>
              </a:lnSpc>
              <a:spcBef>
                <a:spcPts val="0"/>
              </a:spcBef>
              <a:spcAft>
                <a:spcPts val="0"/>
              </a:spcAft>
              <a:buSzPts val="2800"/>
              <a:buFont typeface="Big Shoulders Text"/>
              <a:buNone/>
              <a:defRPr sz="3733">
                <a:latin typeface="Big Shoulders Text"/>
                <a:ea typeface="Big Shoulders Text"/>
                <a:cs typeface="Big Shoulders Text"/>
                <a:sym typeface="Big Shoulders Text"/>
              </a:defRPr>
            </a:lvl2pPr>
            <a:lvl3pPr lvl="2" algn="ctr" rtl="0">
              <a:lnSpc>
                <a:spcPct val="100000"/>
              </a:lnSpc>
              <a:spcBef>
                <a:spcPts val="0"/>
              </a:spcBef>
              <a:spcAft>
                <a:spcPts val="0"/>
              </a:spcAft>
              <a:buSzPts val="2800"/>
              <a:buFont typeface="Big Shoulders Text"/>
              <a:buNone/>
              <a:defRPr sz="3733">
                <a:latin typeface="Big Shoulders Text"/>
                <a:ea typeface="Big Shoulders Text"/>
                <a:cs typeface="Big Shoulders Text"/>
                <a:sym typeface="Big Shoulders Text"/>
              </a:defRPr>
            </a:lvl3pPr>
            <a:lvl4pPr lvl="3" algn="ctr" rtl="0">
              <a:lnSpc>
                <a:spcPct val="100000"/>
              </a:lnSpc>
              <a:spcBef>
                <a:spcPts val="0"/>
              </a:spcBef>
              <a:spcAft>
                <a:spcPts val="0"/>
              </a:spcAft>
              <a:buSzPts val="2800"/>
              <a:buFont typeface="Big Shoulders Text"/>
              <a:buNone/>
              <a:defRPr sz="3733">
                <a:latin typeface="Big Shoulders Text"/>
                <a:ea typeface="Big Shoulders Text"/>
                <a:cs typeface="Big Shoulders Text"/>
                <a:sym typeface="Big Shoulders Text"/>
              </a:defRPr>
            </a:lvl4pPr>
            <a:lvl5pPr lvl="4" algn="ctr" rtl="0">
              <a:lnSpc>
                <a:spcPct val="100000"/>
              </a:lnSpc>
              <a:spcBef>
                <a:spcPts val="0"/>
              </a:spcBef>
              <a:spcAft>
                <a:spcPts val="0"/>
              </a:spcAft>
              <a:buSzPts val="2800"/>
              <a:buFont typeface="Big Shoulders Text"/>
              <a:buNone/>
              <a:defRPr sz="3733">
                <a:latin typeface="Big Shoulders Text"/>
                <a:ea typeface="Big Shoulders Text"/>
                <a:cs typeface="Big Shoulders Text"/>
                <a:sym typeface="Big Shoulders Text"/>
              </a:defRPr>
            </a:lvl5pPr>
            <a:lvl6pPr lvl="5" algn="ctr" rtl="0">
              <a:lnSpc>
                <a:spcPct val="100000"/>
              </a:lnSpc>
              <a:spcBef>
                <a:spcPts val="0"/>
              </a:spcBef>
              <a:spcAft>
                <a:spcPts val="0"/>
              </a:spcAft>
              <a:buSzPts val="2800"/>
              <a:buFont typeface="Big Shoulders Text"/>
              <a:buNone/>
              <a:defRPr sz="3733">
                <a:latin typeface="Big Shoulders Text"/>
                <a:ea typeface="Big Shoulders Text"/>
                <a:cs typeface="Big Shoulders Text"/>
                <a:sym typeface="Big Shoulders Text"/>
              </a:defRPr>
            </a:lvl6pPr>
            <a:lvl7pPr lvl="6" algn="ctr" rtl="0">
              <a:lnSpc>
                <a:spcPct val="100000"/>
              </a:lnSpc>
              <a:spcBef>
                <a:spcPts val="0"/>
              </a:spcBef>
              <a:spcAft>
                <a:spcPts val="0"/>
              </a:spcAft>
              <a:buSzPts val="2800"/>
              <a:buFont typeface="Big Shoulders Text"/>
              <a:buNone/>
              <a:defRPr sz="3733">
                <a:latin typeface="Big Shoulders Text"/>
                <a:ea typeface="Big Shoulders Text"/>
                <a:cs typeface="Big Shoulders Text"/>
                <a:sym typeface="Big Shoulders Text"/>
              </a:defRPr>
            </a:lvl7pPr>
            <a:lvl8pPr lvl="7" algn="ctr" rtl="0">
              <a:lnSpc>
                <a:spcPct val="100000"/>
              </a:lnSpc>
              <a:spcBef>
                <a:spcPts val="0"/>
              </a:spcBef>
              <a:spcAft>
                <a:spcPts val="0"/>
              </a:spcAft>
              <a:buSzPts val="2800"/>
              <a:buFont typeface="Big Shoulders Text"/>
              <a:buNone/>
              <a:defRPr sz="3733">
                <a:latin typeface="Big Shoulders Text"/>
                <a:ea typeface="Big Shoulders Text"/>
                <a:cs typeface="Big Shoulders Text"/>
                <a:sym typeface="Big Shoulders Text"/>
              </a:defRPr>
            </a:lvl8pPr>
            <a:lvl9pPr lvl="8" algn="ctr" rtl="0">
              <a:lnSpc>
                <a:spcPct val="100000"/>
              </a:lnSpc>
              <a:spcBef>
                <a:spcPts val="0"/>
              </a:spcBef>
              <a:spcAft>
                <a:spcPts val="0"/>
              </a:spcAft>
              <a:buSzPts val="2800"/>
              <a:buFont typeface="Big Shoulders Text"/>
              <a:buNone/>
              <a:defRPr sz="3733">
                <a:latin typeface="Big Shoulders Text"/>
                <a:ea typeface="Big Shoulders Text"/>
                <a:cs typeface="Big Shoulders Text"/>
                <a:sym typeface="Big Shoulders Text"/>
              </a:defRPr>
            </a:lvl9pPr>
          </a:lstStyle>
          <a:p>
            <a:r>
              <a:rPr lang="en-US"/>
              <a:t>Click to edit Master subtitle style</a:t>
            </a:r>
            <a:endParaRPr/>
          </a:p>
        </p:txBody>
      </p:sp>
      <p:cxnSp>
        <p:nvCxnSpPr>
          <p:cNvPr id="213" name="Google Shape;213;p14"/>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214" name="Google Shape;214;p14"/>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215" name="Google Shape;215;p14"/>
          <p:cNvGrpSpPr/>
          <p:nvPr/>
        </p:nvGrpSpPr>
        <p:grpSpPr>
          <a:xfrm>
            <a:off x="471800" y="761500"/>
            <a:ext cx="473133" cy="5366000"/>
            <a:chOff x="353850" y="571125"/>
            <a:chExt cx="354850" cy="4024500"/>
          </a:xfrm>
        </p:grpSpPr>
        <p:cxnSp>
          <p:nvCxnSpPr>
            <p:cNvPr id="216" name="Google Shape;216;p14"/>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17" name="Google Shape;217;p14"/>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18" name="Google Shape;218;p14"/>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19" name="Google Shape;219;p14"/>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220" name="Google Shape;220;p14"/>
          <p:cNvGrpSpPr/>
          <p:nvPr/>
        </p:nvGrpSpPr>
        <p:grpSpPr>
          <a:xfrm>
            <a:off x="11247400" y="761500"/>
            <a:ext cx="473133" cy="5366000"/>
            <a:chOff x="8435550" y="571125"/>
            <a:chExt cx="354850" cy="4024500"/>
          </a:xfrm>
        </p:grpSpPr>
        <p:cxnSp>
          <p:nvCxnSpPr>
            <p:cNvPr id="221" name="Google Shape;221;p14"/>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222" name="Google Shape;222;p14"/>
            <p:cNvGrpSpPr/>
            <p:nvPr/>
          </p:nvGrpSpPr>
          <p:grpSpPr>
            <a:xfrm>
              <a:off x="8545941" y="571125"/>
              <a:ext cx="244459" cy="4024500"/>
              <a:chOff x="8545941" y="571125"/>
              <a:chExt cx="244459" cy="4024500"/>
            </a:xfrm>
          </p:grpSpPr>
          <p:cxnSp>
            <p:nvCxnSpPr>
              <p:cNvPr id="223" name="Google Shape;223;p14"/>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24" name="Google Shape;224;p14"/>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25" name="Google Shape;225;p14"/>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
        <p:nvSpPr>
          <p:cNvPr id="226" name="Google Shape;226;p14"/>
          <p:cNvSpPr txBox="1">
            <a:spLocks noGrp="1"/>
          </p:cNvSpPr>
          <p:nvPr>
            <p:ph type="title"/>
          </p:nvPr>
        </p:nvSpPr>
        <p:spPr>
          <a:xfrm>
            <a:off x="2553733" y="4480884"/>
            <a:ext cx="741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Font typeface="Roboto Condensed"/>
              <a:buNone/>
              <a:defRPr sz="2667">
                <a:latin typeface="Roboto Condensed"/>
                <a:ea typeface="Roboto Condensed"/>
                <a:cs typeface="Roboto Condensed"/>
                <a:sym typeface="Roboto Condensed"/>
              </a:defRPr>
            </a:lvl1pPr>
            <a:lvl2pPr lvl="1" rtl="0">
              <a:spcBef>
                <a:spcPts val="0"/>
              </a:spcBef>
              <a:spcAft>
                <a:spcPts val="0"/>
              </a:spcAft>
              <a:buSzPts val="2000"/>
              <a:buFont typeface="Roboto Condensed"/>
              <a:buNone/>
              <a:defRPr sz="2667">
                <a:latin typeface="Roboto Condensed"/>
                <a:ea typeface="Roboto Condensed"/>
                <a:cs typeface="Roboto Condensed"/>
                <a:sym typeface="Roboto Condensed"/>
              </a:defRPr>
            </a:lvl2pPr>
            <a:lvl3pPr lvl="2" rtl="0">
              <a:spcBef>
                <a:spcPts val="0"/>
              </a:spcBef>
              <a:spcAft>
                <a:spcPts val="0"/>
              </a:spcAft>
              <a:buSzPts val="2000"/>
              <a:buFont typeface="Roboto Condensed"/>
              <a:buNone/>
              <a:defRPr sz="2667">
                <a:latin typeface="Roboto Condensed"/>
                <a:ea typeface="Roboto Condensed"/>
                <a:cs typeface="Roboto Condensed"/>
                <a:sym typeface="Roboto Condensed"/>
              </a:defRPr>
            </a:lvl3pPr>
            <a:lvl4pPr lvl="3" rtl="0">
              <a:spcBef>
                <a:spcPts val="0"/>
              </a:spcBef>
              <a:spcAft>
                <a:spcPts val="0"/>
              </a:spcAft>
              <a:buSzPts val="2000"/>
              <a:buFont typeface="Roboto Condensed"/>
              <a:buNone/>
              <a:defRPr sz="2667">
                <a:latin typeface="Roboto Condensed"/>
                <a:ea typeface="Roboto Condensed"/>
                <a:cs typeface="Roboto Condensed"/>
                <a:sym typeface="Roboto Condensed"/>
              </a:defRPr>
            </a:lvl4pPr>
            <a:lvl5pPr lvl="4" rtl="0">
              <a:spcBef>
                <a:spcPts val="0"/>
              </a:spcBef>
              <a:spcAft>
                <a:spcPts val="0"/>
              </a:spcAft>
              <a:buSzPts val="2000"/>
              <a:buFont typeface="Roboto Condensed"/>
              <a:buNone/>
              <a:defRPr sz="2667">
                <a:latin typeface="Roboto Condensed"/>
                <a:ea typeface="Roboto Condensed"/>
                <a:cs typeface="Roboto Condensed"/>
                <a:sym typeface="Roboto Condensed"/>
              </a:defRPr>
            </a:lvl5pPr>
            <a:lvl6pPr lvl="5" rtl="0">
              <a:spcBef>
                <a:spcPts val="0"/>
              </a:spcBef>
              <a:spcAft>
                <a:spcPts val="0"/>
              </a:spcAft>
              <a:buSzPts val="2000"/>
              <a:buFont typeface="Roboto Condensed"/>
              <a:buNone/>
              <a:defRPr sz="2667">
                <a:latin typeface="Roboto Condensed"/>
                <a:ea typeface="Roboto Condensed"/>
                <a:cs typeface="Roboto Condensed"/>
                <a:sym typeface="Roboto Condensed"/>
              </a:defRPr>
            </a:lvl6pPr>
            <a:lvl7pPr lvl="6" rtl="0">
              <a:spcBef>
                <a:spcPts val="0"/>
              </a:spcBef>
              <a:spcAft>
                <a:spcPts val="0"/>
              </a:spcAft>
              <a:buSzPts val="2000"/>
              <a:buFont typeface="Roboto Condensed"/>
              <a:buNone/>
              <a:defRPr sz="2667">
                <a:latin typeface="Roboto Condensed"/>
                <a:ea typeface="Roboto Condensed"/>
                <a:cs typeface="Roboto Condensed"/>
                <a:sym typeface="Roboto Condensed"/>
              </a:defRPr>
            </a:lvl7pPr>
            <a:lvl8pPr lvl="7" rtl="0">
              <a:spcBef>
                <a:spcPts val="0"/>
              </a:spcBef>
              <a:spcAft>
                <a:spcPts val="0"/>
              </a:spcAft>
              <a:buSzPts val="2000"/>
              <a:buFont typeface="Roboto Condensed"/>
              <a:buNone/>
              <a:defRPr sz="2667">
                <a:latin typeface="Roboto Condensed"/>
                <a:ea typeface="Roboto Condensed"/>
                <a:cs typeface="Roboto Condensed"/>
                <a:sym typeface="Roboto Condensed"/>
              </a:defRPr>
            </a:lvl8pPr>
            <a:lvl9pPr lvl="8" rtl="0">
              <a:spcBef>
                <a:spcPts val="0"/>
              </a:spcBef>
              <a:spcAft>
                <a:spcPts val="0"/>
              </a:spcAft>
              <a:buSzPts val="2000"/>
              <a:buFont typeface="Roboto Condensed"/>
              <a:buNone/>
              <a:defRPr sz="2667">
                <a:latin typeface="Roboto Condensed"/>
                <a:ea typeface="Roboto Condensed"/>
                <a:cs typeface="Roboto Condensed"/>
                <a:sym typeface="Roboto Condensed"/>
              </a:defRPr>
            </a:lvl9pPr>
          </a:lstStyle>
          <a:p>
            <a:r>
              <a:rPr lang="en-US"/>
              <a:t>Click to edit Master title style</a:t>
            </a:r>
            <a:endParaRPr/>
          </a:p>
        </p:txBody>
      </p:sp>
    </p:spTree>
    <p:extLst>
      <p:ext uri="{BB962C8B-B14F-4D97-AF65-F5344CB8AC3E}">
        <p14:creationId xmlns:p14="http://schemas.microsoft.com/office/powerpoint/2010/main" val="242396972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solidFill>
          <a:schemeClr val="dk1"/>
        </a:solidFill>
        <a:effectLst/>
      </p:bgPr>
    </p:bg>
    <p:spTree>
      <p:nvGrpSpPr>
        <p:cNvPr id="1" name="Shape 227"/>
        <p:cNvGrpSpPr/>
        <p:nvPr/>
      </p:nvGrpSpPr>
      <p:grpSpPr>
        <a:xfrm>
          <a:off x="0" y="0"/>
          <a:ext cx="0" cy="0"/>
          <a:chOff x="0" y="0"/>
          <a:chExt cx="0" cy="0"/>
        </a:xfrm>
      </p:grpSpPr>
      <p:sp>
        <p:nvSpPr>
          <p:cNvPr id="228" name="Google Shape;228;p15"/>
          <p:cNvSpPr txBox="1">
            <a:spLocks noGrp="1"/>
          </p:cNvSpPr>
          <p:nvPr>
            <p:ph type="title" hasCustomPrompt="1"/>
          </p:nvPr>
        </p:nvSpPr>
        <p:spPr>
          <a:xfrm>
            <a:off x="1159800" y="1725267"/>
            <a:ext cx="4431200" cy="167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100"/>
              <a:buNone/>
              <a:defRPr sz="9466"/>
            </a:lvl1pPr>
            <a:lvl2pPr lvl="1" algn="ctr" rtl="0">
              <a:spcBef>
                <a:spcPts val="0"/>
              </a:spcBef>
              <a:spcAft>
                <a:spcPts val="0"/>
              </a:spcAft>
              <a:buSzPts val="7100"/>
              <a:buNone/>
              <a:defRPr sz="9466"/>
            </a:lvl2pPr>
            <a:lvl3pPr lvl="2" algn="ctr" rtl="0">
              <a:spcBef>
                <a:spcPts val="0"/>
              </a:spcBef>
              <a:spcAft>
                <a:spcPts val="0"/>
              </a:spcAft>
              <a:buSzPts val="7100"/>
              <a:buNone/>
              <a:defRPr sz="9466"/>
            </a:lvl3pPr>
            <a:lvl4pPr lvl="3" algn="ctr" rtl="0">
              <a:spcBef>
                <a:spcPts val="0"/>
              </a:spcBef>
              <a:spcAft>
                <a:spcPts val="0"/>
              </a:spcAft>
              <a:buSzPts val="7100"/>
              <a:buNone/>
              <a:defRPr sz="9466"/>
            </a:lvl4pPr>
            <a:lvl5pPr lvl="4" algn="ctr" rtl="0">
              <a:spcBef>
                <a:spcPts val="0"/>
              </a:spcBef>
              <a:spcAft>
                <a:spcPts val="0"/>
              </a:spcAft>
              <a:buSzPts val="7100"/>
              <a:buNone/>
              <a:defRPr sz="9466"/>
            </a:lvl5pPr>
            <a:lvl6pPr lvl="5" algn="ctr" rtl="0">
              <a:spcBef>
                <a:spcPts val="0"/>
              </a:spcBef>
              <a:spcAft>
                <a:spcPts val="0"/>
              </a:spcAft>
              <a:buSzPts val="7100"/>
              <a:buNone/>
              <a:defRPr sz="9466"/>
            </a:lvl6pPr>
            <a:lvl7pPr lvl="6" algn="ctr" rtl="0">
              <a:spcBef>
                <a:spcPts val="0"/>
              </a:spcBef>
              <a:spcAft>
                <a:spcPts val="0"/>
              </a:spcAft>
              <a:buSzPts val="7100"/>
              <a:buNone/>
              <a:defRPr sz="9466"/>
            </a:lvl7pPr>
            <a:lvl8pPr lvl="7" algn="ctr" rtl="0">
              <a:spcBef>
                <a:spcPts val="0"/>
              </a:spcBef>
              <a:spcAft>
                <a:spcPts val="0"/>
              </a:spcAft>
              <a:buSzPts val="7100"/>
              <a:buNone/>
              <a:defRPr sz="9466"/>
            </a:lvl8pPr>
            <a:lvl9pPr lvl="8" algn="ctr" rtl="0">
              <a:spcBef>
                <a:spcPts val="0"/>
              </a:spcBef>
              <a:spcAft>
                <a:spcPts val="0"/>
              </a:spcAft>
              <a:buSzPts val="7100"/>
              <a:buNone/>
              <a:defRPr sz="9466"/>
            </a:lvl9pPr>
          </a:lstStyle>
          <a:p>
            <a:r>
              <a:t>xx%</a:t>
            </a:r>
          </a:p>
        </p:txBody>
      </p:sp>
      <p:sp>
        <p:nvSpPr>
          <p:cNvPr id="229" name="Google Shape;229;p15"/>
          <p:cNvSpPr txBox="1">
            <a:spLocks noGrp="1"/>
          </p:cNvSpPr>
          <p:nvPr>
            <p:ph type="subTitle" idx="1"/>
          </p:nvPr>
        </p:nvSpPr>
        <p:spPr>
          <a:xfrm>
            <a:off x="1159960" y="3616900"/>
            <a:ext cx="4431200" cy="50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2pPr>
            <a:lvl3pPr lvl="2"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3pPr>
            <a:lvl4pPr lvl="3"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4pPr>
            <a:lvl5pPr lvl="4"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5pPr>
            <a:lvl6pPr lvl="5"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6pPr>
            <a:lvl7pPr lvl="6"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7pPr>
            <a:lvl8pPr lvl="7"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8pPr>
            <a:lvl9pPr lvl="8"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9pPr>
          </a:lstStyle>
          <a:p>
            <a:r>
              <a:rPr lang="en-US"/>
              <a:t>Click to edit Master subtitle style</a:t>
            </a:r>
            <a:endParaRPr/>
          </a:p>
        </p:txBody>
      </p:sp>
      <p:sp>
        <p:nvSpPr>
          <p:cNvPr id="230" name="Google Shape;230;p15"/>
          <p:cNvSpPr txBox="1">
            <a:spLocks noGrp="1"/>
          </p:cNvSpPr>
          <p:nvPr>
            <p:ph type="subTitle" idx="2"/>
          </p:nvPr>
        </p:nvSpPr>
        <p:spPr>
          <a:xfrm>
            <a:off x="1160033" y="4126500"/>
            <a:ext cx="4431200" cy="7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231" name="Google Shape;231;p15"/>
          <p:cNvSpPr txBox="1">
            <a:spLocks noGrp="1"/>
          </p:cNvSpPr>
          <p:nvPr>
            <p:ph type="title" idx="3" hasCustomPrompt="1"/>
          </p:nvPr>
        </p:nvSpPr>
        <p:spPr>
          <a:xfrm>
            <a:off x="6591167" y="1725267"/>
            <a:ext cx="4430800" cy="167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100"/>
              <a:buNone/>
              <a:defRPr sz="9466"/>
            </a:lvl1pPr>
            <a:lvl2pPr lvl="1" algn="ctr" rtl="0">
              <a:spcBef>
                <a:spcPts val="0"/>
              </a:spcBef>
              <a:spcAft>
                <a:spcPts val="0"/>
              </a:spcAft>
              <a:buSzPts val="7100"/>
              <a:buNone/>
              <a:defRPr sz="9466"/>
            </a:lvl2pPr>
            <a:lvl3pPr lvl="2" algn="ctr" rtl="0">
              <a:spcBef>
                <a:spcPts val="0"/>
              </a:spcBef>
              <a:spcAft>
                <a:spcPts val="0"/>
              </a:spcAft>
              <a:buSzPts val="7100"/>
              <a:buNone/>
              <a:defRPr sz="9466"/>
            </a:lvl3pPr>
            <a:lvl4pPr lvl="3" algn="ctr" rtl="0">
              <a:spcBef>
                <a:spcPts val="0"/>
              </a:spcBef>
              <a:spcAft>
                <a:spcPts val="0"/>
              </a:spcAft>
              <a:buSzPts val="7100"/>
              <a:buNone/>
              <a:defRPr sz="9466"/>
            </a:lvl4pPr>
            <a:lvl5pPr lvl="4" algn="ctr" rtl="0">
              <a:spcBef>
                <a:spcPts val="0"/>
              </a:spcBef>
              <a:spcAft>
                <a:spcPts val="0"/>
              </a:spcAft>
              <a:buSzPts val="7100"/>
              <a:buNone/>
              <a:defRPr sz="9466"/>
            </a:lvl5pPr>
            <a:lvl6pPr lvl="5" algn="ctr" rtl="0">
              <a:spcBef>
                <a:spcPts val="0"/>
              </a:spcBef>
              <a:spcAft>
                <a:spcPts val="0"/>
              </a:spcAft>
              <a:buSzPts val="7100"/>
              <a:buNone/>
              <a:defRPr sz="9466"/>
            </a:lvl6pPr>
            <a:lvl7pPr lvl="6" algn="ctr" rtl="0">
              <a:spcBef>
                <a:spcPts val="0"/>
              </a:spcBef>
              <a:spcAft>
                <a:spcPts val="0"/>
              </a:spcAft>
              <a:buSzPts val="7100"/>
              <a:buNone/>
              <a:defRPr sz="9466"/>
            </a:lvl7pPr>
            <a:lvl8pPr lvl="7" algn="ctr" rtl="0">
              <a:spcBef>
                <a:spcPts val="0"/>
              </a:spcBef>
              <a:spcAft>
                <a:spcPts val="0"/>
              </a:spcAft>
              <a:buSzPts val="7100"/>
              <a:buNone/>
              <a:defRPr sz="9466"/>
            </a:lvl8pPr>
            <a:lvl9pPr lvl="8" algn="ctr" rtl="0">
              <a:spcBef>
                <a:spcPts val="0"/>
              </a:spcBef>
              <a:spcAft>
                <a:spcPts val="0"/>
              </a:spcAft>
              <a:buSzPts val="7100"/>
              <a:buNone/>
              <a:defRPr sz="9466"/>
            </a:lvl9pPr>
          </a:lstStyle>
          <a:p>
            <a:r>
              <a:t>xx%</a:t>
            </a:r>
          </a:p>
        </p:txBody>
      </p:sp>
      <p:sp>
        <p:nvSpPr>
          <p:cNvPr id="232" name="Google Shape;232;p15"/>
          <p:cNvSpPr txBox="1">
            <a:spLocks noGrp="1"/>
          </p:cNvSpPr>
          <p:nvPr>
            <p:ph type="subTitle" idx="4"/>
          </p:nvPr>
        </p:nvSpPr>
        <p:spPr>
          <a:xfrm>
            <a:off x="6591431" y="3616900"/>
            <a:ext cx="4430800" cy="50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2pPr>
            <a:lvl3pPr lvl="2"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3pPr>
            <a:lvl4pPr lvl="3"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4pPr>
            <a:lvl5pPr lvl="4"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5pPr>
            <a:lvl6pPr lvl="5"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6pPr>
            <a:lvl7pPr lvl="6"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7pPr>
            <a:lvl8pPr lvl="7"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8pPr>
            <a:lvl9pPr lvl="8"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9pPr>
          </a:lstStyle>
          <a:p>
            <a:r>
              <a:rPr lang="en-US"/>
              <a:t>Click to edit Master subtitle style</a:t>
            </a:r>
            <a:endParaRPr/>
          </a:p>
        </p:txBody>
      </p:sp>
      <p:sp>
        <p:nvSpPr>
          <p:cNvPr id="233" name="Google Shape;233;p15"/>
          <p:cNvSpPr txBox="1">
            <a:spLocks noGrp="1"/>
          </p:cNvSpPr>
          <p:nvPr>
            <p:ph type="subTitle" idx="5"/>
          </p:nvPr>
        </p:nvSpPr>
        <p:spPr>
          <a:xfrm>
            <a:off x="6591400" y="4126500"/>
            <a:ext cx="4430800" cy="7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cxnSp>
        <p:nvCxnSpPr>
          <p:cNvPr id="234" name="Google Shape;234;p15"/>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235" name="Google Shape;235;p15"/>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236" name="Google Shape;236;p15"/>
          <p:cNvGrpSpPr/>
          <p:nvPr/>
        </p:nvGrpSpPr>
        <p:grpSpPr>
          <a:xfrm>
            <a:off x="471800" y="761500"/>
            <a:ext cx="473133" cy="5366000"/>
            <a:chOff x="353850" y="571125"/>
            <a:chExt cx="354850" cy="4024500"/>
          </a:xfrm>
        </p:grpSpPr>
        <p:cxnSp>
          <p:nvCxnSpPr>
            <p:cNvPr id="237" name="Google Shape;237;p15"/>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38" name="Google Shape;238;p15"/>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39" name="Google Shape;239;p15"/>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40" name="Google Shape;240;p15"/>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241" name="Google Shape;241;p15"/>
          <p:cNvGrpSpPr/>
          <p:nvPr/>
        </p:nvGrpSpPr>
        <p:grpSpPr>
          <a:xfrm>
            <a:off x="11247400" y="761500"/>
            <a:ext cx="473133" cy="5366000"/>
            <a:chOff x="8435550" y="571125"/>
            <a:chExt cx="354850" cy="4024500"/>
          </a:xfrm>
        </p:grpSpPr>
        <p:cxnSp>
          <p:nvCxnSpPr>
            <p:cNvPr id="242" name="Google Shape;242;p15"/>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243" name="Google Shape;243;p15"/>
            <p:cNvGrpSpPr/>
            <p:nvPr/>
          </p:nvGrpSpPr>
          <p:grpSpPr>
            <a:xfrm>
              <a:off x="8545941" y="571125"/>
              <a:ext cx="244459" cy="4024500"/>
              <a:chOff x="8545941" y="571125"/>
              <a:chExt cx="244459" cy="4024500"/>
            </a:xfrm>
          </p:grpSpPr>
          <p:cxnSp>
            <p:nvCxnSpPr>
              <p:cNvPr id="244" name="Google Shape;244;p15"/>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45" name="Google Shape;245;p15"/>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46" name="Google Shape;246;p15"/>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188841840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dk2"/>
        </a:solidFill>
        <a:effectLst/>
      </p:bgPr>
    </p:bg>
    <p:spTree>
      <p:nvGrpSpPr>
        <p:cNvPr id="1" name="Shape 3396"/>
        <p:cNvGrpSpPr/>
        <p:nvPr/>
      </p:nvGrpSpPr>
      <p:grpSpPr>
        <a:xfrm>
          <a:off x="0" y="0"/>
          <a:ext cx="0" cy="0"/>
          <a:chOff x="0" y="0"/>
          <a:chExt cx="0" cy="0"/>
        </a:xfrm>
      </p:grpSpPr>
      <p:sp>
        <p:nvSpPr>
          <p:cNvPr id="3397" name="Google Shape;3397;p5"/>
          <p:cNvSpPr/>
          <p:nvPr/>
        </p:nvSpPr>
        <p:spPr>
          <a:xfrm>
            <a:off x="433533" y="277476"/>
            <a:ext cx="11324800" cy="6303200"/>
          </a:xfrm>
          <a:prstGeom prst="rect">
            <a:avLst/>
          </a:prstGeom>
          <a:noFill/>
          <a:ln w="7620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8" name="Google Shape;3398;p5"/>
          <p:cNvSpPr/>
          <p:nvPr/>
        </p:nvSpPr>
        <p:spPr>
          <a:xfrm>
            <a:off x="615875" y="468007"/>
            <a:ext cx="10960000" cy="5922000"/>
          </a:xfrm>
          <a:prstGeom prst="rect">
            <a:avLst/>
          </a:prstGeom>
          <a:noFill/>
          <a:ln w="19050"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9" name="Google Shape;3399;p5"/>
          <p:cNvSpPr/>
          <p:nvPr/>
        </p:nvSpPr>
        <p:spPr>
          <a:xfrm>
            <a:off x="6615584" y="1796200"/>
            <a:ext cx="3916000" cy="3916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0" name="Google Shape;3400;p5"/>
          <p:cNvSpPr/>
          <p:nvPr/>
        </p:nvSpPr>
        <p:spPr>
          <a:xfrm>
            <a:off x="1589251" y="1796200"/>
            <a:ext cx="3916000" cy="3916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1" name="Google Shape;3401;p5"/>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02" name="Google Shape;3402;p5"/>
          <p:cNvGrpSpPr/>
          <p:nvPr/>
        </p:nvGrpSpPr>
        <p:grpSpPr>
          <a:xfrm>
            <a:off x="625125" y="196486"/>
            <a:ext cx="11133344" cy="6246836"/>
            <a:chOff x="238400" y="851425"/>
            <a:chExt cx="7143475" cy="4008150"/>
          </a:xfrm>
        </p:grpSpPr>
        <p:sp>
          <p:nvSpPr>
            <p:cNvPr id="3403" name="Google Shape;3403;p5"/>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5"/>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5"/>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5"/>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5"/>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5"/>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5"/>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5"/>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5"/>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5"/>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5"/>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5"/>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5"/>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5"/>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5"/>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5"/>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5"/>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5"/>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5"/>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5"/>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5"/>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5"/>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5"/>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5"/>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5"/>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5"/>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5"/>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5"/>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5"/>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5"/>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5"/>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5"/>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5"/>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5"/>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5"/>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5"/>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5"/>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5"/>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5"/>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5"/>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5"/>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5"/>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5"/>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5"/>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5"/>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5"/>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5"/>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5"/>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5"/>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5"/>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5"/>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5"/>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5"/>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5"/>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5"/>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5"/>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5"/>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5"/>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5"/>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5"/>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5"/>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5"/>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5"/>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5"/>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5"/>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5"/>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5"/>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5"/>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5"/>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5"/>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5"/>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5"/>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5"/>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5"/>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5"/>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5"/>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5"/>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5"/>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5"/>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5"/>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5"/>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5"/>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5"/>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5"/>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5"/>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5"/>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5"/>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5"/>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5"/>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5"/>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5"/>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5"/>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5"/>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5"/>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5"/>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5"/>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5"/>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5"/>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5"/>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5"/>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5"/>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5"/>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5"/>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5"/>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5"/>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5"/>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5"/>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5"/>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5"/>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5"/>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5"/>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5"/>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5"/>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5"/>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5"/>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5"/>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5"/>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5"/>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5"/>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5"/>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5"/>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5"/>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5"/>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5"/>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5"/>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5"/>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5"/>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5"/>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5"/>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5"/>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5"/>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5"/>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5"/>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5"/>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5"/>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5"/>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5"/>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5"/>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5"/>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5"/>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5"/>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5"/>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5"/>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5"/>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5"/>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5"/>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5"/>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5"/>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5"/>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5"/>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5"/>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5"/>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5"/>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5"/>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5"/>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5"/>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5"/>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5"/>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5"/>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5"/>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5"/>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5"/>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5"/>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5"/>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5"/>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5"/>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5"/>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5"/>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5"/>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5"/>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5"/>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5"/>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5"/>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5"/>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5"/>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5"/>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5"/>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5"/>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5"/>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5"/>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5"/>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5"/>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5"/>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5"/>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5"/>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5"/>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5"/>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5"/>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5"/>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5"/>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5"/>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5"/>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5"/>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5"/>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5"/>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5"/>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5"/>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5"/>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5"/>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5"/>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5"/>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5"/>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5"/>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5"/>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5"/>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5"/>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5"/>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5"/>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5"/>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5"/>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5"/>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5"/>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5"/>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5"/>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5"/>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5"/>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5"/>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5"/>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5"/>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5"/>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5"/>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5"/>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5"/>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5"/>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5"/>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5"/>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5"/>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5"/>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5"/>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5"/>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5"/>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5"/>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5"/>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5"/>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5"/>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5"/>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5"/>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5"/>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5"/>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5"/>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5"/>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5"/>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5"/>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5"/>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5"/>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5"/>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5"/>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5"/>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5"/>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5"/>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5"/>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5"/>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5"/>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5"/>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5"/>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5"/>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5"/>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5"/>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5"/>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5"/>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5"/>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5"/>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5"/>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5"/>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5"/>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5"/>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5"/>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5"/>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5"/>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5"/>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5"/>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5"/>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5"/>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5"/>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5"/>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5"/>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5"/>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5"/>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5"/>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5"/>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5"/>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5"/>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5"/>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5"/>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5"/>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5"/>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5"/>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5"/>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5"/>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5"/>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5"/>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5"/>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5"/>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5"/>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5"/>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5"/>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5"/>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5"/>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5"/>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5"/>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5"/>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5"/>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5"/>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5"/>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5"/>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5"/>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5"/>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5"/>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5"/>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5"/>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5"/>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5"/>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5"/>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5"/>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5"/>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5"/>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5"/>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5"/>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5"/>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5"/>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5"/>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5"/>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5"/>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5"/>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5"/>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5"/>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5"/>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5"/>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5"/>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5"/>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5"/>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5"/>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5"/>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5"/>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5"/>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5"/>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5"/>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5"/>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5"/>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5"/>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5"/>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5"/>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5"/>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5"/>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5"/>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5"/>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5"/>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5"/>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5"/>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5"/>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5"/>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5"/>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5"/>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5"/>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5"/>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5"/>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5"/>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5"/>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5"/>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5"/>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5"/>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5"/>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5"/>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5"/>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5"/>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5"/>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5"/>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5"/>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5"/>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5"/>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5"/>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5"/>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5"/>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5"/>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5"/>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5"/>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5"/>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5"/>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5"/>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5"/>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5"/>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5"/>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5"/>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5"/>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5"/>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5"/>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5"/>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5"/>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5"/>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5"/>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5"/>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5"/>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5"/>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5"/>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5"/>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5"/>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5"/>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5"/>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5"/>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5"/>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5"/>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5"/>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5"/>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5"/>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5"/>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5"/>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5"/>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5"/>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5"/>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5"/>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5"/>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5"/>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5"/>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5"/>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5"/>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5"/>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5"/>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5"/>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5"/>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5"/>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5"/>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5"/>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5"/>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5"/>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5"/>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5"/>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5"/>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5"/>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5"/>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5"/>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5"/>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5"/>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5"/>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5"/>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5"/>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5"/>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5"/>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5"/>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5"/>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5"/>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5"/>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5"/>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5"/>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5"/>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5"/>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5"/>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5"/>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5"/>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5"/>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5"/>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5"/>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5"/>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5"/>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5"/>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5"/>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5"/>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5"/>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5"/>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5"/>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5"/>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5"/>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5"/>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5"/>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5"/>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5"/>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5"/>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5"/>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5"/>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5"/>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5"/>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5"/>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5"/>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5"/>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5"/>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5"/>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5"/>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5"/>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5"/>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5"/>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5"/>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5"/>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5"/>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5"/>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5"/>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5"/>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5"/>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5"/>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5"/>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5"/>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5"/>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5"/>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5"/>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5"/>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5"/>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5"/>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5"/>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5"/>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5"/>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5"/>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5"/>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5"/>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5"/>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5"/>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5"/>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5"/>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5"/>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5"/>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5"/>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5"/>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5"/>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5"/>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5"/>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5"/>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5"/>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5"/>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5"/>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5"/>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5"/>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5"/>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5"/>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5"/>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5"/>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5"/>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5"/>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5"/>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5"/>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5"/>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5"/>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5"/>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5"/>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5"/>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5"/>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5"/>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5"/>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5"/>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5"/>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5"/>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5"/>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5"/>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5"/>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5"/>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5"/>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5"/>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5"/>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5"/>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5"/>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5"/>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5"/>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5"/>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5"/>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5"/>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5"/>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5"/>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5"/>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5"/>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5"/>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5"/>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5"/>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5"/>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5"/>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5"/>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5"/>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5"/>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5"/>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5"/>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5"/>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5"/>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5"/>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5"/>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5"/>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5"/>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5"/>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5"/>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5"/>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5"/>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5"/>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5"/>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5"/>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5"/>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5"/>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5"/>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5"/>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5"/>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5"/>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5"/>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5"/>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5"/>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5"/>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5"/>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5"/>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5"/>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5"/>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5"/>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5"/>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5"/>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5"/>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5"/>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5"/>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5"/>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5"/>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5"/>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5"/>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5"/>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5"/>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5"/>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5"/>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5"/>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5"/>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5"/>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5"/>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5"/>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5"/>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5"/>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5"/>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5"/>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5"/>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5"/>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5"/>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5"/>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5"/>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5"/>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5"/>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5"/>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5"/>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5"/>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5"/>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5"/>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5"/>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5"/>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5"/>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5"/>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5"/>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5"/>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5"/>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5"/>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5"/>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5"/>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5"/>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5"/>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5"/>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5"/>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5"/>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5"/>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5"/>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5"/>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5"/>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5"/>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5"/>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5"/>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5"/>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5"/>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5"/>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5"/>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5"/>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5"/>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5"/>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5"/>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5"/>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5"/>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5"/>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5"/>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5"/>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5"/>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5"/>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5"/>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5"/>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5"/>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5"/>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5"/>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5"/>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5"/>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5"/>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5"/>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5"/>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5"/>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5"/>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5"/>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5"/>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5"/>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5"/>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5"/>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5"/>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5"/>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5"/>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5"/>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5"/>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5"/>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5"/>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5"/>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5"/>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5"/>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5"/>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5"/>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5"/>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5"/>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5"/>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5"/>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5"/>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5"/>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5"/>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5"/>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5"/>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5"/>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5"/>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5"/>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5"/>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5"/>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5"/>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5"/>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5"/>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5"/>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5"/>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5"/>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5"/>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5"/>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5"/>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5"/>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5"/>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5"/>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5"/>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5"/>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5"/>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5"/>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5"/>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5"/>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5"/>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5"/>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5"/>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5"/>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5"/>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5"/>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5"/>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5"/>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5"/>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5"/>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5"/>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5"/>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5"/>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5"/>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5"/>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5"/>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5"/>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5"/>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5"/>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5"/>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5"/>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5"/>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5"/>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5"/>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5"/>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5"/>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5"/>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5"/>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5"/>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5"/>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5"/>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5"/>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5"/>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5"/>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5"/>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5"/>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5"/>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5"/>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5"/>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5"/>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5"/>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5"/>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5"/>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5"/>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5"/>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5"/>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5"/>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5"/>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5"/>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5"/>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5"/>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5"/>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5"/>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5"/>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5"/>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5"/>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5"/>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5"/>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5"/>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5"/>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5"/>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5"/>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5"/>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5"/>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5"/>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5"/>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5"/>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5"/>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5"/>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5"/>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5"/>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5"/>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5"/>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5"/>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5"/>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5"/>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5"/>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5"/>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5"/>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5"/>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5"/>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5"/>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5"/>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5"/>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5"/>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5"/>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5"/>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5"/>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5"/>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5"/>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5"/>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5"/>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5"/>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5"/>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5"/>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5"/>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5"/>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5"/>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5"/>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5"/>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5"/>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5"/>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5"/>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5"/>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5"/>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5"/>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5"/>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5"/>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5"/>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5"/>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5"/>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5"/>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5"/>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5"/>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5"/>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5"/>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5"/>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5"/>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5"/>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5"/>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5"/>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5"/>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5"/>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5"/>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5"/>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5"/>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5"/>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5"/>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5"/>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5"/>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5"/>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5"/>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5"/>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5"/>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5"/>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5"/>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5"/>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5"/>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5"/>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5"/>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5"/>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5"/>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5"/>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5"/>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5"/>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5"/>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5"/>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5"/>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5"/>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5"/>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5"/>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5"/>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5"/>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5"/>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5"/>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5"/>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5"/>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5"/>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5"/>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5"/>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5"/>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5"/>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5"/>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5"/>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5"/>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5"/>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5"/>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5"/>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5"/>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5"/>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5"/>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5"/>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5"/>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5"/>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5"/>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5"/>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5"/>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5"/>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5"/>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5"/>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5"/>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5"/>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5"/>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5"/>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5"/>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5"/>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5"/>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5"/>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5"/>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5"/>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5"/>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5"/>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5"/>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5"/>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5"/>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5"/>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5"/>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5"/>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5"/>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5"/>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5"/>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5"/>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5"/>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5"/>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5"/>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5"/>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5"/>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5"/>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5"/>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5"/>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5"/>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5"/>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5"/>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5"/>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5"/>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5"/>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5"/>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5"/>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5"/>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5"/>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5"/>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5"/>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5"/>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5"/>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5"/>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5"/>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5"/>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5"/>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5"/>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5"/>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5"/>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5"/>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5"/>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5"/>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5"/>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5"/>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5"/>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5"/>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5"/>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5"/>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5"/>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5"/>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5"/>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5"/>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5"/>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5"/>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5"/>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5"/>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5"/>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5"/>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5"/>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5"/>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5"/>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5"/>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5"/>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5"/>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5"/>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5"/>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5"/>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5"/>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5"/>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5"/>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5"/>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5"/>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5"/>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5"/>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5"/>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5"/>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5"/>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5"/>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5"/>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5"/>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5"/>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5"/>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5"/>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5"/>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5"/>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5"/>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5"/>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5"/>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5"/>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5"/>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5"/>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5"/>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5"/>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5"/>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5"/>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5"/>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5"/>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5"/>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5"/>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5"/>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5"/>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5"/>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5"/>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5"/>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5"/>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5"/>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5"/>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5"/>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5"/>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5"/>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5"/>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5"/>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5"/>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5"/>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5"/>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5"/>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5"/>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5"/>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5"/>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5"/>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5"/>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5"/>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5"/>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5"/>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5"/>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5"/>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5"/>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5"/>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5"/>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5"/>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5"/>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5"/>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5"/>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5"/>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5"/>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5"/>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5"/>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5"/>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5"/>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5"/>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5"/>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5"/>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5"/>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5"/>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5"/>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5"/>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5"/>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5"/>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5"/>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5"/>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5"/>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5"/>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5"/>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5"/>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5"/>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5"/>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5"/>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5"/>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5"/>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5"/>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5"/>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5"/>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5"/>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5"/>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5"/>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5"/>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5"/>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5"/>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5"/>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5"/>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5"/>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5"/>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5"/>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5"/>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5"/>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5"/>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5"/>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5"/>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5"/>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5"/>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5"/>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5"/>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5"/>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5"/>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5"/>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5"/>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5"/>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5"/>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5"/>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5"/>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5"/>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5"/>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5"/>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5"/>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5"/>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5"/>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5"/>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5"/>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5"/>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5"/>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5"/>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5"/>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5"/>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5"/>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5"/>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25" name="Google Shape;4525;p5"/>
          <p:cNvSpPr txBox="1">
            <a:spLocks noGrp="1"/>
          </p:cNvSpPr>
          <p:nvPr>
            <p:ph type="subTitle" idx="1"/>
          </p:nvPr>
        </p:nvSpPr>
        <p:spPr>
          <a:xfrm>
            <a:off x="2179467" y="2828681"/>
            <a:ext cx="2735600" cy="720800"/>
          </a:xfrm>
          <a:prstGeom prst="rect">
            <a:avLst/>
          </a:prstGeom>
          <a:effectLst>
            <a:outerShdw dist="28575" dir="4260000" algn="bl" rotWithShape="0">
              <a:schemeClr val="dk1"/>
            </a:outerShdw>
          </a:effectLst>
        </p:spPr>
        <p:txBody>
          <a:bodyPr spcFirstLastPara="1" wrap="square" lIns="91425" tIns="91425" rIns="91425" bIns="91425" anchor="t" anchorCtr="0">
            <a:noAutofit/>
          </a:bodyPr>
          <a:lstStyle>
            <a:lvl1pPr lvl="0" algn="ctr">
              <a:lnSpc>
                <a:spcPct val="100000"/>
              </a:lnSpc>
              <a:spcBef>
                <a:spcPts val="0"/>
              </a:spcBef>
              <a:spcAft>
                <a:spcPts val="0"/>
              </a:spcAft>
              <a:buSzPts val="2500"/>
              <a:buFont typeface="Galada"/>
              <a:buNone/>
              <a:defRPr sz="3200">
                <a:solidFill>
                  <a:schemeClr val="lt2"/>
                </a:solidFill>
                <a:latin typeface="Galada"/>
                <a:ea typeface="Galada"/>
                <a:cs typeface="Galada"/>
                <a:sym typeface="Galada"/>
              </a:defRPr>
            </a:lvl1pPr>
            <a:lvl2pPr lvl="1" algn="ctr">
              <a:lnSpc>
                <a:spcPct val="100000"/>
              </a:lnSpc>
              <a:spcBef>
                <a:spcPts val="0"/>
              </a:spcBef>
              <a:spcAft>
                <a:spcPts val="0"/>
              </a:spcAft>
              <a:buSzPts val="2500"/>
              <a:buFont typeface="Galada"/>
              <a:buNone/>
              <a:defRPr sz="3333">
                <a:latin typeface="Galada"/>
                <a:ea typeface="Galada"/>
                <a:cs typeface="Galada"/>
                <a:sym typeface="Galada"/>
              </a:defRPr>
            </a:lvl2pPr>
            <a:lvl3pPr lvl="2" algn="ctr">
              <a:lnSpc>
                <a:spcPct val="100000"/>
              </a:lnSpc>
              <a:spcBef>
                <a:spcPts val="0"/>
              </a:spcBef>
              <a:spcAft>
                <a:spcPts val="0"/>
              </a:spcAft>
              <a:buSzPts val="2500"/>
              <a:buFont typeface="Galada"/>
              <a:buNone/>
              <a:defRPr sz="3333">
                <a:latin typeface="Galada"/>
                <a:ea typeface="Galada"/>
                <a:cs typeface="Galada"/>
                <a:sym typeface="Galada"/>
              </a:defRPr>
            </a:lvl3pPr>
            <a:lvl4pPr lvl="3" algn="ctr">
              <a:lnSpc>
                <a:spcPct val="100000"/>
              </a:lnSpc>
              <a:spcBef>
                <a:spcPts val="0"/>
              </a:spcBef>
              <a:spcAft>
                <a:spcPts val="0"/>
              </a:spcAft>
              <a:buSzPts val="2500"/>
              <a:buFont typeface="Galada"/>
              <a:buNone/>
              <a:defRPr sz="3333">
                <a:latin typeface="Galada"/>
                <a:ea typeface="Galada"/>
                <a:cs typeface="Galada"/>
                <a:sym typeface="Galada"/>
              </a:defRPr>
            </a:lvl4pPr>
            <a:lvl5pPr lvl="4" algn="ctr">
              <a:lnSpc>
                <a:spcPct val="100000"/>
              </a:lnSpc>
              <a:spcBef>
                <a:spcPts val="0"/>
              </a:spcBef>
              <a:spcAft>
                <a:spcPts val="0"/>
              </a:spcAft>
              <a:buSzPts val="2500"/>
              <a:buFont typeface="Galada"/>
              <a:buNone/>
              <a:defRPr sz="3333">
                <a:latin typeface="Galada"/>
                <a:ea typeface="Galada"/>
                <a:cs typeface="Galada"/>
                <a:sym typeface="Galada"/>
              </a:defRPr>
            </a:lvl5pPr>
            <a:lvl6pPr lvl="5" algn="ctr">
              <a:lnSpc>
                <a:spcPct val="100000"/>
              </a:lnSpc>
              <a:spcBef>
                <a:spcPts val="0"/>
              </a:spcBef>
              <a:spcAft>
                <a:spcPts val="0"/>
              </a:spcAft>
              <a:buSzPts val="2500"/>
              <a:buFont typeface="Galada"/>
              <a:buNone/>
              <a:defRPr sz="3333">
                <a:latin typeface="Galada"/>
                <a:ea typeface="Galada"/>
                <a:cs typeface="Galada"/>
                <a:sym typeface="Galada"/>
              </a:defRPr>
            </a:lvl6pPr>
            <a:lvl7pPr lvl="6" algn="ctr">
              <a:lnSpc>
                <a:spcPct val="100000"/>
              </a:lnSpc>
              <a:spcBef>
                <a:spcPts val="0"/>
              </a:spcBef>
              <a:spcAft>
                <a:spcPts val="0"/>
              </a:spcAft>
              <a:buSzPts val="2500"/>
              <a:buFont typeface="Galada"/>
              <a:buNone/>
              <a:defRPr sz="3333">
                <a:latin typeface="Galada"/>
                <a:ea typeface="Galada"/>
                <a:cs typeface="Galada"/>
                <a:sym typeface="Galada"/>
              </a:defRPr>
            </a:lvl7pPr>
            <a:lvl8pPr lvl="7" algn="ctr">
              <a:lnSpc>
                <a:spcPct val="100000"/>
              </a:lnSpc>
              <a:spcBef>
                <a:spcPts val="0"/>
              </a:spcBef>
              <a:spcAft>
                <a:spcPts val="0"/>
              </a:spcAft>
              <a:buSzPts val="2500"/>
              <a:buFont typeface="Galada"/>
              <a:buNone/>
              <a:defRPr sz="3333">
                <a:latin typeface="Galada"/>
                <a:ea typeface="Galada"/>
                <a:cs typeface="Galada"/>
                <a:sym typeface="Galada"/>
              </a:defRPr>
            </a:lvl8pPr>
            <a:lvl9pPr lvl="8" algn="ctr">
              <a:lnSpc>
                <a:spcPct val="100000"/>
              </a:lnSpc>
              <a:spcBef>
                <a:spcPts val="0"/>
              </a:spcBef>
              <a:spcAft>
                <a:spcPts val="0"/>
              </a:spcAft>
              <a:buSzPts val="2500"/>
              <a:buFont typeface="Galada"/>
              <a:buNone/>
              <a:defRPr sz="3333">
                <a:latin typeface="Galada"/>
                <a:ea typeface="Galada"/>
                <a:cs typeface="Galada"/>
                <a:sym typeface="Galada"/>
              </a:defRPr>
            </a:lvl9pPr>
          </a:lstStyle>
          <a:p>
            <a:r>
              <a:rPr lang="en-US"/>
              <a:t>Click to edit Master subtitle style</a:t>
            </a:r>
            <a:endParaRPr/>
          </a:p>
        </p:txBody>
      </p:sp>
      <p:sp>
        <p:nvSpPr>
          <p:cNvPr id="4526" name="Google Shape;4526;p5"/>
          <p:cNvSpPr txBox="1">
            <a:spLocks noGrp="1"/>
          </p:cNvSpPr>
          <p:nvPr>
            <p:ph type="subTitle" idx="2"/>
          </p:nvPr>
        </p:nvSpPr>
        <p:spPr>
          <a:xfrm>
            <a:off x="7205795" y="2828681"/>
            <a:ext cx="2735600" cy="720800"/>
          </a:xfrm>
          <a:prstGeom prst="rect">
            <a:avLst/>
          </a:prstGeom>
          <a:effectLst>
            <a:outerShdw dist="28575" dir="4260000" algn="bl" rotWithShape="0">
              <a:schemeClr val="dk1"/>
            </a:outerShdw>
          </a:effectLst>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Galada"/>
              <a:buNone/>
              <a:defRPr sz="3200">
                <a:solidFill>
                  <a:schemeClr val="lt2"/>
                </a:solidFill>
                <a:latin typeface="Galada"/>
                <a:ea typeface="Galada"/>
                <a:cs typeface="Galada"/>
                <a:sym typeface="Galada"/>
              </a:defRPr>
            </a:lvl1pPr>
            <a:lvl2pPr lvl="1" algn="ctr" rtl="0">
              <a:lnSpc>
                <a:spcPct val="100000"/>
              </a:lnSpc>
              <a:spcBef>
                <a:spcPts val="0"/>
              </a:spcBef>
              <a:spcAft>
                <a:spcPts val="0"/>
              </a:spcAft>
              <a:buSzPts val="2500"/>
              <a:buFont typeface="Galada"/>
              <a:buNone/>
              <a:defRPr sz="3333">
                <a:latin typeface="Galada"/>
                <a:ea typeface="Galada"/>
                <a:cs typeface="Galada"/>
                <a:sym typeface="Galada"/>
              </a:defRPr>
            </a:lvl2pPr>
            <a:lvl3pPr lvl="2" algn="ctr" rtl="0">
              <a:lnSpc>
                <a:spcPct val="100000"/>
              </a:lnSpc>
              <a:spcBef>
                <a:spcPts val="0"/>
              </a:spcBef>
              <a:spcAft>
                <a:spcPts val="0"/>
              </a:spcAft>
              <a:buSzPts val="2500"/>
              <a:buFont typeface="Galada"/>
              <a:buNone/>
              <a:defRPr sz="3333">
                <a:latin typeface="Galada"/>
                <a:ea typeface="Galada"/>
                <a:cs typeface="Galada"/>
                <a:sym typeface="Galada"/>
              </a:defRPr>
            </a:lvl3pPr>
            <a:lvl4pPr lvl="3" algn="ctr" rtl="0">
              <a:lnSpc>
                <a:spcPct val="100000"/>
              </a:lnSpc>
              <a:spcBef>
                <a:spcPts val="0"/>
              </a:spcBef>
              <a:spcAft>
                <a:spcPts val="0"/>
              </a:spcAft>
              <a:buSzPts val="2500"/>
              <a:buFont typeface="Galada"/>
              <a:buNone/>
              <a:defRPr sz="3333">
                <a:latin typeface="Galada"/>
                <a:ea typeface="Galada"/>
                <a:cs typeface="Galada"/>
                <a:sym typeface="Galada"/>
              </a:defRPr>
            </a:lvl4pPr>
            <a:lvl5pPr lvl="4" algn="ctr" rtl="0">
              <a:lnSpc>
                <a:spcPct val="100000"/>
              </a:lnSpc>
              <a:spcBef>
                <a:spcPts val="0"/>
              </a:spcBef>
              <a:spcAft>
                <a:spcPts val="0"/>
              </a:spcAft>
              <a:buSzPts val="2500"/>
              <a:buFont typeface="Galada"/>
              <a:buNone/>
              <a:defRPr sz="3333">
                <a:latin typeface="Galada"/>
                <a:ea typeface="Galada"/>
                <a:cs typeface="Galada"/>
                <a:sym typeface="Galada"/>
              </a:defRPr>
            </a:lvl5pPr>
            <a:lvl6pPr lvl="5" algn="ctr" rtl="0">
              <a:lnSpc>
                <a:spcPct val="100000"/>
              </a:lnSpc>
              <a:spcBef>
                <a:spcPts val="0"/>
              </a:spcBef>
              <a:spcAft>
                <a:spcPts val="0"/>
              </a:spcAft>
              <a:buSzPts val="2500"/>
              <a:buFont typeface="Galada"/>
              <a:buNone/>
              <a:defRPr sz="3333">
                <a:latin typeface="Galada"/>
                <a:ea typeface="Galada"/>
                <a:cs typeface="Galada"/>
                <a:sym typeface="Galada"/>
              </a:defRPr>
            </a:lvl6pPr>
            <a:lvl7pPr lvl="6" algn="ctr" rtl="0">
              <a:lnSpc>
                <a:spcPct val="100000"/>
              </a:lnSpc>
              <a:spcBef>
                <a:spcPts val="0"/>
              </a:spcBef>
              <a:spcAft>
                <a:spcPts val="0"/>
              </a:spcAft>
              <a:buSzPts val="2500"/>
              <a:buFont typeface="Galada"/>
              <a:buNone/>
              <a:defRPr sz="3333">
                <a:latin typeface="Galada"/>
                <a:ea typeface="Galada"/>
                <a:cs typeface="Galada"/>
                <a:sym typeface="Galada"/>
              </a:defRPr>
            </a:lvl7pPr>
            <a:lvl8pPr lvl="7" algn="ctr" rtl="0">
              <a:lnSpc>
                <a:spcPct val="100000"/>
              </a:lnSpc>
              <a:spcBef>
                <a:spcPts val="0"/>
              </a:spcBef>
              <a:spcAft>
                <a:spcPts val="0"/>
              </a:spcAft>
              <a:buSzPts val="2500"/>
              <a:buFont typeface="Galada"/>
              <a:buNone/>
              <a:defRPr sz="3333">
                <a:latin typeface="Galada"/>
                <a:ea typeface="Galada"/>
                <a:cs typeface="Galada"/>
                <a:sym typeface="Galada"/>
              </a:defRPr>
            </a:lvl8pPr>
            <a:lvl9pPr lvl="8" algn="ctr" rtl="0">
              <a:lnSpc>
                <a:spcPct val="100000"/>
              </a:lnSpc>
              <a:spcBef>
                <a:spcPts val="0"/>
              </a:spcBef>
              <a:spcAft>
                <a:spcPts val="0"/>
              </a:spcAft>
              <a:buSzPts val="2500"/>
              <a:buFont typeface="Galada"/>
              <a:buNone/>
              <a:defRPr sz="3333">
                <a:latin typeface="Galada"/>
                <a:ea typeface="Galada"/>
                <a:cs typeface="Galada"/>
                <a:sym typeface="Galada"/>
              </a:defRPr>
            </a:lvl9pPr>
          </a:lstStyle>
          <a:p>
            <a:r>
              <a:rPr lang="en-US"/>
              <a:t>Click to edit Master subtitle style</a:t>
            </a:r>
            <a:endParaRPr/>
          </a:p>
        </p:txBody>
      </p:sp>
      <p:sp>
        <p:nvSpPr>
          <p:cNvPr id="4527" name="Google Shape;4527;p5"/>
          <p:cNvSpPr txBox="1">
            <a:spLocks noGrp="1"/>
          </p:cNvSpPr>
          <p:nvPr>
            <p:ph type="subTitle" idx="3"/>
          </p:nvPr>
        </p:nvSpPr>
        <p:spPr>
          <a:xfrm>
            <a:off x="2011051" y="3373743"/>
            <a:ext cx="3072400" cy="132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4528" name="Google Shape;4528;p5"/>
          <p:cNvSpPr txBox="1">
            <a:spLocks noGrp="1"/>
          </p:cNvSpPr>
          <p:nvPr>
            <p:ph type="subTitle" idx="4"/>
          </p:nvPr>
        </p:nvSpPr>
        <p:spPr>
          <a:xfrm>
            <a:off x="7037384" y="3373743"/>
            <a:ext cx="3072400" cy="132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4529" name="Google Shape;4529;p5"/>
          <p:cNvSpPr txBox="1">
            <a:spLocks noGrp="1"/>
          </p:cNvSpPr>
          <p:nvPr>
            <p:ph type="title"/>
          </p:nvPr>
        </p:nvSpPr>
        <p:spPr>
          <a:xfrm>
            <a:off x="960000" y="593367"/>
            <a:ext cx="10272000" cy="943200"/>
          </a:xfrm>
          <a:prstGeom prst="rect">
            <a:avLst/>
          </a:prstGeom>
          <a:effectLst>
            <a:outerShdw dist="19050" dir="408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Tree>
    <p:extLst>
      <p:ext uri="{BB962C8B-B14F-4D97-AF65-F5344CB8AC3E}">
        <p14:creationId xmlns:p14="http://schemas.microsoft.com/office/powerpoint/2010/main" val="139604859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dk1"/>
        </a:solidFill>
        <a:effectLst/>
      </p:bgPr>
    </p:bg>
    <p:spTree>
      <p:nvGrpSpPr>
        <p:cNvPr id="1" name="Shape 247"/>
        <p:cNvGrpSpPr/>
        <p:nvPr/>
      </p:nvGrpSpPr>
      <p:grpSpPr>
        <a:xfrm>
          <a:off x="0" y="0"/>
          <a:ext cx="0" cy="0"/>
          <a:chOff x="0" y="0"/>
          <a:chExt cx="0" cy="0"/>
        </a:xfrm>
      </p:grpSpPr>
      <p:sp>
        <p:nvSpPr>
          <p:cNvPr id="248" name="Google Shape;248;p1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249" name="Google Shape;249;p16"/>
          <p:cNvSpPr txBox="1">
            <a:spLocks noGrp="1"/>
          </p:cNvSpPr>
          <p:nvPr>
            <p:ph type="subTitle" idx="1"/>
          </p:nvPr>
        </p:nvSpPr>
        <p:spPr>
          <a:xfrm>
            <a:off x="2082000" y="1621429"/>
            <a:ext cx="3614000" cy="93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ig Shoulders Text"/>
              <a:buNone/>
              <a:defRPr sz="5733">
                <a:latin typeface="Big Shoulders Text"/>
                <a:ea typeface="Big Shoulders Text"/>
                <a:cs typeface="Big Shoulders Text"/>
                <a:sym typeface="Big Shoulders Text"/>
              </a:defRPr>
            </a:lvl1pPr>
            <a:lvl2pPr lvl="1"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2pPr>
            <a:lvl3pPr lvl="2"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3pPr>
            <a:lvl4pPr lvl="3"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4pPr>
            <a:lvl5pPr lvl="4"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5pPr>
            <a:lvl6pPr lvl="5"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6pPr>
            <a:lvl7pPr lvl="6"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7pPr>
            <a:lvl8pPr lvl="7"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8pPr>
            <a:lvl9pPr lvl="8"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9pPr>
          </a:lstStyle>
          <a:p>
            <a:r>
              <a:rPr lang="en-US"/>
              <a:t>Click to edit Master subtitle style</a:t>
            </a:r>
            <a:endParaRPr/>
          </a:p>
        </p:txBody>
      </p:sp>
      <p:sp>
        <p:nvSpPr>
          <p:cNvPr id="250" name="Google Shape;250;p16"/>
          <p:cNvSpPr txBox="1">
            <a:spLocks noGrp="1"/>
          </p:cNvSpPr>
          <p:nvPr>
            <p:ph type="subTitle" idx="2"/>
          </p:nvPr>
        </p:nvSpPr>
        <p:spPr>
          <a:xfrm>
            <a:off x="2081967" y="2991112"/>
            <a:ext cx="3614000" cy="284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Font typeface="Roboto"/>
              <a:buChar char="●"/>
              <a:defRPr sz="1867"/>
            </a:lvl1pPr>
            <a:lvl2pPr lvl="1" algn="ctr" rtl="0">
              <a:lnSpc>
                <a:spcPct val="100000"/>
              </a:lnSpc>
              <a:spcBef>
                <a:spcPts val="0"/>
              </a:spcBef>
              <a:spcAft>
                <a:spcPts val="0"/>
              </a:spcAft>
              <a:buSzPts val="1400"/>
              <a:buFont typeface="Roboto"/>
              <a:buChar char="○"/>
              <a:defRPr>
                <a:latin typeface="Roboto"/>
                <a:ea typeface="Roboto"/>
                <a:cs typeface="Roboto"/>
                <a:sym typeface="Roboto"/>
              </a:defRPr>
            </a:lvl2pPr>
            <a:lvl3pPr lvl="2" algn="ctr" rtl="0">
              <a:lnSpc>
                <a:spcPct val="100000"/>
              </a:lnSpc>
              <a:spcBef>
                <a:spcPts val="0"/>
              </a:spcBef>
              <a:spcAft>
                <a:spcPts val="0"/>
              </a:spcAft>
              <a:buSzPts val="1400"/>
              <a:buFont typeface="Roboto"/>
              <a:buChar char="■"/>
              <a:defRPr>
                <a:latin typeface="Roboto"/>
                <a:ea typeface="Roboto"/>
                <a:cs typeface="Roboto"/>
                <a:sym typeface="Roboto"/>
              </a:defRPr>
            </a:lvl3pPr>
            <a:lvl4pPr lvl="3" algn="ctr" rtl="0">
              <a:lnSpc>
                <a:spcPct val="100000"/>
              </a:lnSpc>
              <a:spcBef>
                <a:spcPts val="0"/>
              </a:spcBef>
              <a:spcAft>
                <a:spcPts val="0"/>
              </a:spcAft>
              <a:buSzPts val="1400"/>
              <a:buFont typeface="Roboto"/>
              <a:buChar char="●"/>
              <a:defRPr>
                <a:latin typeface="Roboto"/>
                <a:ea typeface="Roboto"/>
                <a:cs typeface="Roboto"/>
                <a:sym typeface="Roboto"/>
              </a:defRPr>
            </a:lvl4pPr>
            <a:lvl5pPr lvl="4" algn="ctr" rtl="0">
              <a:lnSpc>
                <a:spcPct val="100000"/>
              </a:lnSpc>
              <a:spcBef>
                <a:spcPts val="0"/>
              </a:spcBef>
              <a:spcAft>
                <a:spcPts val="0"/>
              </a:spcAft>
              <a:buSzPts val="1400"/>
              <a:buFont typeface="Roboto"/>
              <a:buChar char="○"/>
              <a:defRPr>
                <a:latin typeface="Roboto"/>
                <a:ea typeface="Roboto"/>
                <a:cs typeface="Roboto"/>
                <a:sym typeface="Roboto"/>
              </a:defRPr>
            </a:lvl5pPr>
            <a:lvl6pPr lvl="5" algn="ctr" rtl="0">
              <a:lnSpc>
                <a:spcPct val="100000"/>
              </a:lnSpc>
              <a:spcBef>
                <a:spcPts val="0"/>
              </a:spcBef>
              <a:spcAft>
                <a:spcPts val="0"/>
              </a:spcAft>
              <a:buSzPts val="1400"/>
              <a:buFont typeface="Roboto"/>
              <a:buChar char="■"/>
              <a:defRPr>
                <a:latin typeface="Roboto"/>
                <a:ea typeface="Roboto"/>
                <a:cs typeface="Roboto"/>
                <a:sym typeface="Roboto"/>
              </a:defRPr>
            </a:lvl6pPr>
            <a:lvl7pPr lvl="6" algn="ctr" rtl="0">
              <a:lnSpc>
                <a:spcPct val="100000"/>
              </a:lnSpc>
              <a:spcBef>
                <a:spcPts val="0"/>
              </a:spcBef>
              <a:spcAft>
                <a:spcPts val="0"/>
              </a:spcAft>
              <a:buSzPts val="1400"/>
              <a:buFont typeface="Roboto"/>
              <a:buChar char="●"/>
              <a:defRPr>
                <a:latin typeface="Roboto"/>
                <a:ea typeface="Roboto"/>
                <a:cs typeface="Roboto"/>
                <a:sym typeface="Roboto"/>
              </a:defRPr>
            </a:lvl7pPr>
            <a:lvl8pPr lvl="7" algn="ctr" rtl="0">
              <a:lnSpc>
                <a:spcPct val="100000"/>
              </a:lnSpc>
              <a:spcBef>
                <a:spcPts val="0"/>
              </a:spcBef>
              <a:spcAft>
                <a:spcPts val="0"/>
              </a:spcAft>
              <a:buSzPts val="1400"/>
              <a:buFont typeface="Roboto"/>
              <a:buChar char="○"/>
              <a:defRPr>
                <a:latin typeface="Roboto"/>
                <a:ea typeface="Roboto"/>
                <a:cs typeface="Roboto"/>
                <a:sym typeface="Roboto"/>
              </a:defRPr>
            </a:lvl8pPr>
            <a:lvl9pPr lvl="8" algn="ctr" rtl="0">
              <a:lnSpc>
                <a:spcPct val="100000"/>
              </a:lnSpc>
              <a:spcBef>
                <a:spcPts val="0"/>
              </a:spcBef>
              <a:spcAft>
                <a:spcPts val="0"/>
              </a:spcAft>
              <a:buSzPts val="1400"/>
              <a:buFont typeface="Roboto"/>
              <a:buChar char="■"/>
              <a:defRPr>
                <a:latin typeface="Roboto"/>
                <a:ea typeface="Roboto"/>
                <a:cs typeface="Roboto"/>
                <a:sym typeface="Roboto"/>
              </a:defRPr>
            </a:lvl9pPr>
          </a:lstStyle>
          <a:p>
            <a:r>
              <a:rPr lang="en-US"/>
              <a:t>Click to edit Master subtitle style</a:t>
            </a:r>
            <a:endParaRPr/>
          </a:p>
        </p:txBody>
      </p:sp>
      <p:sp>
        <p:nvSpPr>
          <p:cNvPr id="251" name="Google Shape;251;p16"/>
          <p:cNvSpPr txBox="1">
            <a:spLocks noGrp="1"/>
          </p:cNvSpPr>
          <p:nvPr>
            <p:ph type="subTitle" idx="3"/>
          </p:nvPr>
        </p:nvSpPr>
        <p:spPr>
          <a:xfrm>
            <a:off x="6491208" y="1621407"/>
            <a:ext cx="3614000" cy="93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ig Shoulders Text"/>
              <a:buNone/>
              <a:defRPr sz="5733">
                <a:latin typeface="Big Shoulders Text"/>
                <a:ea typeface="Big Shoulders Text"/>
                <a:cs typeface="Big Shoulders Text"/>
                <a:sym typeface="Big Shoulders Text"/>
              </a:defRPr>
            </a:lvl1pPr>
            <a:lvl2pPr lvl="1"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2pPr>
            <a:lvl3pPr lvl="2"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3pPr>
            <a:lvl4pPr lvl="3"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4pPr>
            <a:lvl5pPr lvl="4"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5pPr>
            <a:lvl6pPr lvl="5"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6pPr>
            <a:lvl7pPr lvl="6"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7pPr>
            <a:lvl8pPr lvl="7"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8pPr>
            <a:lvl9pPr lvl="8"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9pPr>
          </a:lstStyle>
          <a:p>
            <a:r>
              <a:rPr lang="en-US"/>
              <a:t>Click to edit Master subtitle style</a:t>
            </a:r>
            <a:endParaRPr/>
          </a:p>
        </p:txBody>
      </p:sp>
      <p:sp>
        <p:nvSpPr>
          <p:cNvPr id="252" name="Google Shape;252;p16"/>
          <p:cNvSpPr txBox="1">
            <a:spLocks noGrp="1"/>
          </p:cNvSpPr>
          <p:nvPr>
            <p:ph type="subTitle" idx="4"/>
          </p:nvPr>
        </p:nvSpPr>
        <p:spPr>
          <a:xfrm>
            <a:off x="6491229" y="2991065"/>
            <a:ext cx="3614000" cy="284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Font typeface="Roboto"/>
              <a:buChar char="●"/>
              <a:defRPr sz="1867"/>
            </a:lvl1pPr>
            <a:lvl2pPr lvl="1" algn="ctr" rtl="0">
              <a:lnSpc>
                <a:spcPct val="100000"/>
              </a:lnSpc>
              <a:spcBef>
                <a:spcPts val="0"/>
              </a:spcBef>
              <a:spcAft>
                <a:spcPts val="0"/>
              </a:spcAft>
              <a:buSzPts val="1400"/>
              <a:buFont typeface="Roboto"/>
              <a:buChar char="○"/>
              <a:defRPr>
                <a:latin typeface="Roboto"/>
                <a:ea typeface="Roboto"/>
                <a:cs typeface="Roboto"/>
                <a:sym typeface="Roboto"/>
              </a:defRPr>
            </a:lvl2pPr>
            <a:lvl3pPr lvl="2" algn="ctr" rtl="0">
              <a:lnSpc>
                <a:spcPct val="100000"/>
              </a:lnSpc>
              <a:spcBef>
                <a:spcPts val="0"/>
              </a:spcBef>
              <a:spcAft>
                <a:spcPts val="0"/>
              </a:spcAft>
              <a:buSzPts val="1400"/>
              <a:buFont typeface="Roboto"/>
              <a:buChar char="■"/>
              <a:defRPr>
                <a:latin typeface="Roboto"/>
                <a:ea typeface="Roboto"/>
                <a:cs typeface="Roboto"/>
                <a:sym typeface="Roboto"/>
              </a:defRPr>
            </a:lvl3pPr>
            <a:lvl4pPr lvl="3" algn="ctr" rtl="0">
              <a:lnSpc>
                <a:spcPct val="100000"/>
              </a:lnSpc>
              <a:spcBef>
                <a:spcPts val="0"/>
              </a:spcBef>
              <a:spcAft>
                <a:spcPts val="0"/>
              </a:spcAft>
              <a:buSzPts val="1400"/>
              <a:buFont typeface="Roboto"/>
              <a:buChar char="●"/>
              <a:defRPr>
                <a:latin typeface="Roboto"/>
                <a:ea typeface="Roboto"/>
                <a:cs typeface="Roboto"/>
                <a:sym typeface="Roboto"/>
              </a:defRPr>
            </a:lvl4pPr>
            <a:lvl5pPr lvl="4" algn="ctr" rtl="0">
              <a:lnSpc>
                <a:spcPct val="100000"/>
              </a:lnSpc>
              <a:spcBef>
                <a:spcPts val="0"/>
              </a:spcBef>
              <a:spcAft>
                <a:spcPts val="0"/>
              </a:spcAft>
              <a:buSzPts val="1400"/>
              <a:buFont typeface="Roboto"/>
              <a:buChar char="○"/>
              <a:defRPr>
                <a:latin typeface="Roboto"/>
                <a:ea typeface="Roboto"/>
                <a:cs typeface="Roboto"/>
                <a:sym typeface="Roboto"/>
              </a:defRPr>
            </a:lvl5pPr>
            <a:lvl6pPr lvl="5" algn="ctr" rtl="0">
              <a:lnSpc>
                <a:spcPct val="100000"/>
              </a:lnSpc>
              <a:spcBef>
                <a:spcPts val="0"/>
              </a:spcBef>
              <a:spcAft>
                <a:spcPts val="0"/>
              </a:spcAft>
              <a:buSzPts val="1400"/>
              <a:buFont typeface="Roboto"/>
              <a:buChar char="■"/>
              <a:defRPr>
                <a:latin typeface="Roboto"/>
                <a:ea typeface="Roboto"/>
                <a:cs typeface="Roboto"/>
                <a:sym typeface="Roboto"/>
              </a:defRPr>
            </a:lvl6pPr>
            <a:lvl7pPr lvl="6" algn="ctr" rtl="0">
              <a:lnSpc>
                <a:spcPct val="100000"/>
              </a:lnSpc>
              <a:spcBef>
                <a:spcPts val="0"/>
              </a:spcBef>
              <a:spcAft>
                <a:spcPts val="0"/>
              </a:spcAft>
              <a:buSzPts val="1400"/>
              <a:buFont typeface="Roboto"/>
              <a:buChar char="●"/>
              <a:defRPr>
                <a:latin typeface="Roboto"/>
                <a:ea typeface="Roboto"/>
                <a:cs typeface="Roboto"/>
                <a:sym typeface="Roboto"/>
              </a:defRPr>
            </a:lvl7pPr>
            <a:lvl8pPr lvl="7" algn="ctr" rtl="0">
              <a:lnSpc>
                <a:spcPct val="100000"/>
              </a:lnSpc>
              <a:spcBef>
                <a:spcPts val="0"/>
              </a:spcBef>
              <a:spcAft>
                <a:spcPts val="0"/>
              </a:spcAft>
              <a:buSzPts val="1400"/>
              <a:buFont typeface="Roboto"/>
              <a:buChar char="○"/>
              <a:defRPr>
                <a:latin typeface="Roboto"/>
                <a:ea typeface="Roboto"/>
                <a:cs typeface="Roboto"/>
                <a:sym typeface="Roboto"/>
              </a:defRPr>
            </a:lvl8pPr>
            <a:lvl9pPr lvl="8" algn="ctr" rtl="0">
              <a:lnSpc>
                <a:spcPct val="100000"/>
              </a:lnSpc>
              <a:spcBef>
                <a:spcPts val="0"/>
              </a:spcBef>
              <a:spcAft>
                <a:spcPts val="0"/>
              </a:spcAft>
              <a:buSzPts val="1400"/>
              <a:buFont typeface="Roboto"/>
              <a:buChar char="■"/>
              <a:defRPr>
                <a:latin typeface="Roboto"/>
                <a:ea typeface="Roboto"/>
                <a:cs typeface="Roboto"/>
                <a:sym typeface="Roboto"/>
              </a:defRPr>
            </a:lvl9pPr>
          </a:lstStyle>
          <a:p>
            <a:r>
              <a:rPr lang="en-US"/>
              <a:t>Click to edit Master subtitle style</a:t>
            </a:r>
            <a:endParaRPr/>
          </a:p>
        </p:txBody>
      </p:sp>
      <p:cxnSp>
        <p:nvCxnSpPr>
          <p:cNvPr id="253" name="Google Shape;253;p16"/>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254" name="Google Shape;254;p16"/>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255" name="Google Shape;255;p16"/>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256" name="Google Shape;256;p16"/>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257" name="Google Shape;257;p16"/>
          <p:cNvGrpSpPr/>
          <p:nvPr/>
        </p:nvGrpSpPr>
        <p:grpSpPr>
          <a:xfrm>
            <a:off x="471800" y="761500"/>
            <a:ext cx="473133" cy="5366000"/>
            <a:chOff x="353850" y="571125"/>
            <a:chExt cx="354850" cy="4024500"/>
          </a:xfrm>
        </p:grpSpPr>
        <p:cxnSp>
          <p:nvCxnSpPr>
            <p:cNvPr id="258" name="Google Shape;258;p16"/>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59" name="Google Shape;259;p16"/>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60" name="Google Shape;260;p16"/>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61" name="Google Shape;261;p16"/>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262" name="Google Shape;262;p16"/>
          <p:cNvGrpSpPr/>
          <p:nvPr/>
        </p:nvGrpSpPr>
        <p:grpSpPr>
          <a:xfrm>
            <a:off x="11247400" y="761500"/>
            <a:ext cx="473133" cy="5366000"/>
            <a:chOff x="8435550" y="571125"/>
            <a:chExt cx="354850" cy="4024500"/>
          </a:xfrm>
        </p:grpSpPr>
        <p:cxnSp>
          <p:nvCxnSpPr>
            <p:cNvPr id="263" name="Google Shape;263;p16"/>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264" name="Google Shape;264;p16"/>
            <p:cNvGrpSpPr/>
            <p:nvPr/>
          </p:nvGrpSpPr>
          <p:grpSpPr>
            <a:xfrm>
              <a:off x="8545941" y="571125"/>
              <a:ext cx="244459" cy="4024500"/>
              <a:chOff x="8545941" y="571125"/>
              <a:chExt cx="244459" cy="4024500"/>
            </a:xfrm>
          </p:grpSpPr>
          <p:cxnSp>
            <p:nvCxnSpPr>
              <p:cNvPr id="265" name="Google Shape;265;p16"/>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66" name="Google Shape;266;p16"/>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67" name="Google Shape;267;p16"/>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37378651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dk1"/>
        </a:solidFill>
        <a:effectLst/>
      </p:bgPr>
    </p:bg>
    <p:spTree>
      <p:nvGrpSpPr>
        <p:cNvPr id="1" name="Shape 268"/>
        <p:cNvGrpSpPr/>
        <p:nvPr/>
      </p:nvGrpSpPr>
      <p:grpSpPr>
        <a:xfrm>
          <a:off x="0" y="0"/>
          <a:ext cx="0" cy="0"/>
          <a:chOff x="0" y="0"/>
          <a:chExt cx="0" cy="0"/>
        </a:xfrm>
      </p:grpSpPr>
      <p:sp>
        <p:nvSpPr>
          <p:cNvPr id="269" name="Google Shape;269;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270" name="Google Shape;270;p17"/>
          <p:cNvSpPr txBox="1">
            <a:spLocks noGrp="1"/>
          </p:cNvSpPr>
          <p:nvPr>
            <p:ph type="subTitle" idx="1"/>
          </p:nvPr>
        </p:nvSpPr>
        <p:spPr>
          <a:xfrm>
            <a:off x="6861373" y="4504667"/>
            <a:ext cx="3614000" cy="6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2pPr>
            <a:lvl3pPr lvl="2"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3pPr>
            <a:lvl4pPr lvl="3"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4pPr>
            <a:lvl5pPr lvl="4"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5pPr>
            <a:lvl6pPr lvl="5"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6pPr>
            <a:lvl7pPr lvl="6"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7pPr>
            <a:lvl8pPr lvl="7"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8pPr>
            <a:lvl9pPr lvl="8"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9pPr>
          </a:lstStyle>
          <a:p>
            <a:r>
              <a:rPr lang="en-US"/>
              <a:t>Click to edit Master subtitle style</a:t>
            </a:r>
            <a:endParaRPr/>
          </a:p>
        </p:txBody>
      </p:sp>
      <p:sp>
        <p:nvSpPr>
          <p:cNvPr id="271" name="Google Shape;271;p17"/>
          <p:cNvSpPr txBox="1">
            <a:spLocks noGrp="1"/>
          </p:cNvSpPr>
          <p:nvPr>
            <p:ph type="subTitle" idx="2"/>
          </p:nvPr>
        </p:nvSpPr>
        <p:spPr>
          <a:xfrm>
            <a:off x="6861365" y="5177077"/>
            <a:ext cx="3614000" cy="8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272" name="Google Shape;272;p17"/>
          <p:cNvSpPr txBox="1">
            <a:spLocks noGrp="1"/>
          </p:cNvSpPr>
          <p:nvPr>
            <p:ph type="subTitle" idx="3"/>
          </p:nvPr>
        </p:nvSpPr>
        <p:spPr>
          <a:xfrm>
            <a:off x="1667492" y="4504651"/>
            <a:ext cx="3614000" cy="6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2pPr>
            <a:lvl3pPr lvl="2"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3pPr>
            <a:lvl4pPr lvl="3"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4pPr>
            <a:lvl5pPr lvl="4"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5pPr>
            <a:lvl6pPr lvl="5"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6pPr>
            <a:lvl7pPr lvl="6"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7pPr>
            <a:lvl8pPr lvl="7"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8pPr>
            <a:lvl9pPr lvl="8" algn="ctr" rtl="0">
              <a:lnSpc>
                <a:spcPct val="100000"/>
              </a:lnSpc>
              <a:spcBef>
                <a:spcPts val="0"/>
              </a:spcBef>
              <a:spcAft>
                <a:spcPts val="0"/>
              </a:spcAft>
              <a:buSzPts val="2000"/>
              <a:buFont typeface="Big Shoulders Text"/>
              <a:buNone/>
              <a:defRPr sz="2667">
                <a:latin typeface="Big Shoulders Text"/>
                <a:ea typeface="Big Shoulders Text"/>
                <a:cs typeface="Big Shoulders Text"/>
                <a:sym typeface="Big Shoulders Text"/>
              </a:defRPr>
            </a:lvl9pPr>
          </a:lstStyle>
          <a:p>
            <a:r>
              <a:rPr lang="en-US"/>
              <a:t>Click to edit Master subtitle style</a:t>
            </a:r>
            <a:endParaRPr/>
          </a:p>
        </p:txBody>
      </p:sp>
      <p:sp>
        <p:nvSpPr>
          <p:cNvPr id="273" name="Google Shape;273;p17"/>
          <p:cNvSpPr txBox="1">
            <a:spLocks noGrp="1"/>
          </p:cNvSpPr>
          <p:nvPr>
            <p:ph type="subTitle" idx="4"/>
          </p:nvPr>
        </p:nvSpPr>
        <p:spPr>
          <a:xfrm>
            <a:off x="1667500" y="5177064"/>
            <a:ext cx="3614000" cy="8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cxnSp>
        <p:nvCxnSpPr>
          <p:cNvPr id="274" name="Google Shape;274;p17"/>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275" name="Google Shape;275;p17"/>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276" name="Google Shape;276;p17"/>
          <p:cNvGrpSpPr/>
          <p:nvPr/>
        </p:nvGrpSpPr>
        <p:grpSpPr>
          <a:xfrm>
            <a:off x="471800" y="761500"/>
            <a:ext cx="473133" cy="5366000"/>
            <a:chOff x="353850" y="571125"/>
            <a:chExt cx="354850" cy="4024500"/>
          </a:xfrm>
        </p:grpSpPr>
        <p:cxnSp>
          <p:nvCxnSpPr>
            <p:cNvPr id="277" name="Google Shape;277;p17"/>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78" name="Google Shape;278;p17"/>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79" name="Google Shape;279;p17"/>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80" name="Google Shape;280;p17"/>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281" name="Google Shape;281;p17"/>
          <p:cNvGrpSpPr/>
          <p:nvPr/>
        </p:nvGrpSpPr>
        <p:grpSpPr>
          <a:xfrm>
            <a:off x="11247400" y="761500"/>
            <a:ext cx="473133" cy="5366000"/>
            <a:chOff x="8435550" y="571125"/>
            <a:chExt cx="354850" cy="4024500"/>
          </a:xfrm>
        </p:grpSpPr>
        <p:cxnSp>
          <p:nvCxnSpPr>
            <p:cNvPr id="282" name="Google Shape;282;p17"/>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283" name="Google Shape;283;p17"/>
            <p:cNvGrpSpPr/>
            <p:nvPr/>
          </p:nvGrpSpPr>
          <p:grpSpPr>
            <a:xfrm>
              <a:off x="8545941" y="571125"/>
              <a:ext cx="244459" cy="4024500"/>
              <a:chOff x="8545941" y="571125"/>
              <a:chExt cx="244459" cy="4024500"/>
            </a:xfrm>
          </p:grpSpPr>
          <p:cxnSp>
            <p:nvCxnSpPr>
              <p:cNvPr id="284" name="Google Shape;284;p17"/>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85" name="Google Shape;285;p17"/>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286" name="Google Shape;286;p17"/>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19214271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dk1"/>
        </a:solidFill>
        <a:effectLst/>
      </p:bgPr>
    </p:bg>
    <p:spTree>
      <p:nvGrpSpPr>
        <p:cNvPr id="1" name="Shape 287"/>
        <p:cNvGrpSpPr/>
        <p:nvPr/>
      </p:nvGrpSpPr>
      <p:grpSpPr>
        <a:xfrm>
          <a:off x="0" y="0"/>
          <a:ext cx="0" cy="0"/>
          <a:chOff x="0" y="0"/>
          <a:chExt cx="0" cy="0"/>
        </a:xfrm>
      </p:grpSpPr>
      <p:cxnSp>
        <p:nvCxnSpPr>
          <p:cNvPr id="288" name="Google Shape;288;p18"/>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289" name="Google Shape;289;p18"/>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sp>
        <p:nvSpPr>
          <p:cNvPr id="290" name="Google Shape;290;p18"/>
          <p:cNvSpPr txBox="1">
            <a:spLocks noGrp="1"/>
          </p:cNvSpPr>
          <p:nvPr>
            <p:ph type="title"/>
          </p:nvPr>
        </p:nvSpPr>
        <p:spPr>
          <a:xfrm>
            <a:off x="950967" y="593367"/>
            <a:ext cx="1029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291" name="Google Shape;291;p18"/>
          <p:cNvSpPr txBox="1">
            <a:spLocks noGrp="1"/>
          </p:cNvSpPr>
          <p:nvPr>
            <p:ph type="subTitle" idx="1"/>
          </p:nvPr>
        </p:nvSpPr>
        <p:spPr>
          <a:xfrm>
            <a:off x="950967" y="2490967"/>
            <a:ext cx="3424000" cy="10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292" name="Google Shape;292;p18"/>
          <p:cNvSpPr txBox="1">
            <a:spLocks noGrp="1"/>
          </p:cNvSpPr>
          <p:nvPr>
            <p:ph type="subTitle" idx="2"/>
          </p:nvPr>
        </p:nvSpPr>
        <p:spPr>
          <a:xfrm>
            <a:off x="950951" y="1989367"/>
            <a:ext cx="34240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293" name="Google Shape;293;p18"/>
          <p:cNvSpPr txBox="1">
            <a:spLocks noGrp="1"/>
          </p:cNvSpPr>
          <p:nvPr>
            <p:ph type="subTitle" idx="3"/>
          </p:nvPr>
        </p:nvSpPr>
        <p:spPr>
          <a:xfrm>
            <a:off x="7808000" y="2490967"/>
            <a:ext cx="3424000" cy="10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294" name="Google Shape;294;p18"/>
          <p:cNvSpPr txBox="1">
            <a:spLocks noGrp="1"/>
          </p:cNvSpPr>
          <p:nvPr>
            <p:ph type="subTitle" idx="4"/>
          </p:nvPr>
        </p:nvSpPr>
        <p:spPr>
          <a:xfrm>
            <a:off x="7807984" y="1989367"/>
            <a:ext cx="34240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295" name="Google Shape;295;p18"/>
          <p:cNvSpPr txBox="1">
            <a:spLocks noGrp="1"/>
          </p:cNvSpPr>
          <p:nvPr>
            <p:ph type="subTitle" idx="5"/>
          </p:nvPr>
        </p:nvSpPr>
        <p:spPr>
          <a:xfrm>
            <a:off x="4384000" y="4166751"/>
            <a:ext cx="3424000" cy="10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296" name="Google Shape;296;p18"/>
          <p:cNvSpPr txBox="1">
            <a:spLocks noGrp="1"/>
          </p:cNvSpPr>
          <p:nvPr>
            <p:ph type="subTitle" idx="6"/>
          </p:nvPr>
        </p:nvSpPr>
        <p:spPr>
          <a:xfrm>
            <a:off x="4383984" y="3665151"/>
            <a:ext cx="34240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cxnSp>
        <p:nvCxnSpPr>
          <p:cNvPr id="297" name="Google Shape;297;p18"/>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298" name="Google Shape;298;p18"/>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299" name="Google Shape;299;p18"/>
          <p:cNvGrpSpPr/>
          <p:nvPr/>
        </p:nvGrpSpPr>
        <p:grpSpPr>
          <a:xfrm>
            <a:off x="471800" y="761500"/>
            <a:ext cx="473133" cy="5366000"/>
            <a:chOff x="353850" y="571125"/>
            <a:chExt cx="354850" cy="4024500"/>
          </a:xfrm>
        </p:grpSpPr>
        <p:cxnSp>
          <p:nvCxnSpPr>
            <p:cNvPr id="300" name="Google Shape;300;p18"/>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01" name="Google Shape;301;p18"/>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02" name="Google Shape;302;p18"/>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03" name="Google Shape;303;p18"/>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304" name="Google Shape;304;p18"/>
          <p:cNvGrpSpPr/>
          <p:nvPr/>
        </p:nvGrpSpPr>
        <p:grpSpPr>
          <a:xfrm>
            <a:off x="11247400" y="761500"/>
            <a:ext cx="473133" cy="5366000"/>
            <a:chOff x="8435550" y="571125"/>
            <a:chExt cx="354850" cy="4024500"/>
          </a:xfrm>
        </p:grpSpPr>
        <p:cxnSp>
          <p:nvCxnSpPr>
            <p:cNvPr id="305" name="Google Shape;305;p18"/>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306" name="Google Shape;306;p18"/>
            <p:cNvGrpSpPr/>
            <p:nvPr/>
          </p:nvGrpSpPr>
          <p:grpSpPr>
            <a:xfrm>
              <a:off x="8545941" y="571125"/>
              <a:ext cx="244459" cy="4024500"/>
              <a:chOff x="8545941" y="571125"/>
              <a:chExt cx="244459" cy="4024500"/>
            </a:xfrm>
          </p:grpSpPr>
          <p:cxnSp>
            <p:nvCxnSpPr>
              <p:cNvPr id="307" name="Google Shape;307;p18"/>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08" name="Google Shape;308;p18"/>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09" name="Google Shape;309;p18"/>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271645108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bg>
      <p:bgPr>
        <a:solidFill>
          <a:schemeClr val="dk1"/>
        </a:solidFill>
        <a:effectLst/>
      </p:bgPr>
    </p:bg>
    <p:spTree>
      <p:nvGrpSpPr>
        <p:cNvPr id="1" name="Shape 310"/>
        <p:cNvGrpSpPr/>
        <p:nvPr/>
      </p:nvGrpSpPr>
      <p:grpSpPr>
        <a:xfrm>
          <a:off x="0" y="0"/>
          <a:ext cx="0" cy="0"/>
          <a:chOff x="0" y="0"/>
          <a:chExt cx="0" cy="0"/>
        </a:xfrm>
      </p:grpSpPr>
      <p:cxnSp>
        <p:nvCxnSpPr>
          <p:cNvPr id="311" name="Google Shape;311;p19"/>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312" name="Google Shape;312;p19"/>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sp>
        <p:nvSpPr>
          <p:cNvPr id="313" name="Google Shape;313;p19"/>
          <p:cNvSpPr txBox="1">
            <a:spLocks noGrp="1"/>
          </p:cNvSpPr>
          <p:nvPr>
            <p:ph type="title"/>
          </p:nvPr>
        </p:nvSpPr>
        <p:spPr>
          <a:xfrm>
            <a:off x="950967" y="593367"/>
            <a:ext cx="1029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314" name="Google Shape;314;p19"/>
          <p:cNvSpPr txBox="1">
            <a:spLocks noGrp="1"/>
          </p:cNvSpPr>
          <p:nvPr>
            <p:ph type="subTitle" idx="1"/>
          </p:nvPr>
        </p:nvSpPr>
        <p:spPr>
          <a:xfrm>
            <a:off x="950967" y="3735484"/>
            <a:ext cx="3424000" cy="10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15" name="Google Shape;315;p19"/>
          <p:cNvSpPr txBox="1">
            <a:spLocks noGrp="1"/>
          </p:cNvSpPr>
          <p:nvPr>
            <p:ph type="subTitle" idx="2"/>
          </p:nvPr>
        </p:nvSpPr>
        <p:spPr>
          <a:xfrm>
            <a:off x="950951" y="3233884"/>
            <a:ext cx="34240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16" name="Google Shape;316;p19"/>
          <p:cNvSpPr txBox="1">
            <a:spLocks noGrp="1"/>
          </p:cNvSpPr>
          <p:nvPr>
            <p:ph type="subTitle" idx="3"/>
          </p:nvPr>
        </p:nvSpPr>
        <p:spPr>
          <a:xfrm>
            <a:off x="7808000" y="3735484"/>
            <a:ext cx="3424000" cy="10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17" name="Google Shape;317;p19"/>
          <p:cNvSpPr txBox="1">
            <a:spLocks noGrp="1"/>
          </p:cNvSpPr>
          <p:nvPr>
            <p:ph type="subTitle" idx="4"/>
          </p:nvPr>
        </p:nvSpPr>
        <p:spPr>
          <a:xfrm>
            <a:off x="7807984" y="3233884"/>
            <a:ext cx="34240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18" name="Google Shape;318;p19"/>
          <p:cNvSpPr txBox="1">
            <a:spLocks noGrp="1"/>
          </p:cNvSpPr>
          <p:nvPr>
            <p:ph type="subTitle" idx="5"/>
          </p:nvPr>
        </p:nvSpPr>
        <p:spPr>
          <a:xfrm>
            <a:off x="4384000" y="3735467"/>
            <a:ext cx="3424000" cy="10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19" name="Google Shape;319;p19"/>
          <p:cNvSpPr txBox="1">
            <a:spLocks noGrp="1"/>
          </p:cNvSpPr>
          <p:nvPr>
            <p:ph type="subTitle" idx="6"/>
          </p:nvPr>
        </p:nvSpPr>
        <p:spPr>
          <a:xfrm>
            <a:off x="4383984" y="3233867"/>
            <a:ext cx="34240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grpSp>
        <p:nvGrpSpPr>
          <p:cNvPr id="320" name="Google Shape;320;p19"/>
          <p:cNvGrpSpPr/>
          <p:nvPr/>
        </p:nvGrpSpPr>
        <p:grpSpPr>
          <a:xfrm>
            <a:off x="471800" y="761500"/>
            <a:ext cx="473133" cy="5366000"/>
            <a:chOff x="353850" y="571125"/>
            <a:chExt cx="354850" cy="4024500"/>
          </a:xfrm>
        </p:grpSpPr>
        <p:cxnSp>
          <p:nvCxnSpPr>
            <p:cNvPr id="321" name="Google Shape;321;p19"/>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22" name="Google Shape;322;p19"/>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23" name="Google Shape;323;p19"/>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24" name="Google Shape;324;p19"/>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325" name="Google Shape;325;p19"/>
          <p:cNvGrpSpPr/>
          <p:nvPr/>
        </p:nvGrpSpPr>
        <p:grpSpPr>
          <a:xfrm>
            <a:off x="11247400" y="761500"/>
            <a:ext cx="473133" cy="5366000"/>
            <a:chOff x="8435550" y="571125"/>
            <a:chExt cx="354850" cy="4024500"/>
          </a:xfrm>
        </p:grpSpPr>
        <p:cxnSp>
          <p:nvCxnSpPr>
            <p:cNvPr id="326" name="Google Shape;326;p19"/>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327" name="Google Shape;327;p19"/>
            <p:cNvGrpSpPr/>
            <p:nvPr/>
          </p:nvGrpSpPr>
          <p:grpSpPr>
            <a:xfrm>
              <a:off x="8545941" y="571125"/>
              <a:ext cx="244459" cy="4024500"/>
              <a:chOff x="8545941" y="571125"/>
              <a:chExt cx="244459" cy="4024500"/>
            </a:xfrm>
          </p:grpSpPr>
          <p:cxnSp>
            <p:nvCxnSpPr>
              <p:cNvPr id="328" name="Google Shape;328;p19"/>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29" name="Google Shape;329;p19"/>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30" name="Google Shape;330;p19"/>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136527766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dk1"/>
        </a:solidFill>
        <a:effectLst/>
      </p:bgPr>
    </p:bg>
    <p:spTree>
      <p:nvGrpSpPr>
        <p:cNvPr id="1" name="Shape 331"/>
        <p:cNvGrpSpPr/>
        <p:nvPr/>
      </p:nvGrpSpPr>
      <p:grpSpPr>
        <a:xfrm>
          <a:off x="0" y="0"/>
          <a:ext cx="0" cy="0"/>
          <a:chOff x="0" y="0"/>
          <a:chExt cx="0" cy="0"/>
        </a:xfrm>
      </p:grpSpPr>
      <p:cxnSp>
        <p:nvCxnSpPr>
          <p:cNvPr id="332" name="Google Shape;332;p20"/>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333" name="Google Shape;333;p20"/>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sp>
        <p:nvSpPr>
          <p:cNvPr id="334" name="Google Shape;334;p20"/>
          <p:cNvSpPr txBox="1">
            <a:spLocks noGrp="1"/>
          </p:cNvSpPr>
          <p:nvPr>
            <p:ph type="title"/>
          </p:nvPr>
        </p:nvSpPr>
        <p:spPr>
          <a:xfrm>
            <a:off x="950967" y="593367"/>
            <a:ext cx="1029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335" name="Google Shape;335;p20"/>
          <p:cNvSpPr txBox="1">
            <a:spLocks noGrp="1"/>
          </p:cNvSpPr>
          <p:nvPr>
            <p:ph type="subTitle" idx="1"/>
          </p:nvPr>
        </p:nvSpPr>
        <p:spPr>
          <a:xfrm>
            <a:off x="7364233" y="5234261"/>
            <a:ext cx="3424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36" name="Google Shape;336;p20"/>
          <p:cNvSpPr txBox="1">
            <a:spLocks noGrp="1"/>
          </p:cNvSpPr>
          <p:nvPr>
            <p:ph type="subTitle" idx="2"/>
          </p:nvPr>
        </p:nvSpPr>
        <p:spPr>
          <a:xfrm>
            <a:off x="7364217" y="4732651"/>
            <a:ext cx="3424000" cy="5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37" name="Google Shape;337;p20"/>
          <p:cNvSpPr txBox="1">
            <a:spLocks noGrp="1"/>
          </p:cNvSpPr>
          <p:nvPr>
            <p:ph type="subTitle" idx="3"/>
          </p:nvPr>
        </p:nvSpPr>
        <p:spPr>
          <a:xfrm>
            <a:off x="7364067" y="2140663"/>
            <a:ext cx="3424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38" name="Google Shape;338;p20"/>
          <p:cNvSpPr txBox="1">
            <a:spLocks noGrp="1"/>
          </p:cNvSpPr>
          <p:nvPr>
            <p:ph type="subTitle" idx="4"/>
          </p:nvPr>
        </p:nvSpPr>
        <p:spPr>
          <a:xfrm>
            <a:off x="7364217" y="1639051"/>
            <a:ext cx="3424000" cy="5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39" name="Google Shape;339;p20"/>
          <p:cNvSpPr txBox="1">
            <a:spLocks noGrp="1"/>
          </p:cNvSpPr>
          <p:nvPr>
            <p:ph type="subTitle" idx="5"/>
          </p:nvPr>
        </p:nvSpPr>
        <p:spPr>
          <a:xfrm>
            <a:off x="7364067" y="3687467"/>
            <a:ext cx="3424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40" name="Google Shape;340;p20"/>
          <p:cNvSpPr txBox="1">
            <a:spLocks noGrp="1"/>
          </p:cNvSpPr>
          <p:nvPr>
            <p:ph type="subTitle" idx="6"/>
          </p:nvPr>
        </p:nvSpPr>
        <p:spPr>
          <a:xfrm>
            <a:off x="7364051" y="3185867"/>
            <a:ext cx="3424000" cy="5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grpSp>
        <p:nvGrpSpPr>
          <p:cNvPr id="341" name="Google Shape;341;p20"/>
          <p:cNvGrpSpPr/>
          <p:nvPr/>
        </p:nvGrpSpPr>
        <p:grpSpPr>
          <a:xfrm>
            <a:off x="471800" y="761500"/>
            <a:ext cx="473133" cy="5366000"/>
            <a:chOff x="353850" y="571125"/>
            <a:chExt cx="354850" cy="4024500"/>
          </a:xfrm>
        </p:grpSpPr>
        <p:cxnSp>
          <p:nvCxnSpPr>
            <p:cNvPr id="342" name="Google Shape;342;p20"/>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43" name="Google Shape;343;p20"/>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44" name="Google Shape;344;p20"/>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45" name="Google Shape;345;p20"/>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346" name="Google Shape;346;p20"/>
          <p:cNvGrpSpPr/>
          <p:nvPr/>
        </p:nvGrpSpPr>
        <p:grpSpPr>
          <a:xfrm>
            <a:off x="11247400" y="761500"/>
            <a:ext cx="473133" cy="5366000"/>
            <a:chOff x="8435550" y="571125"/>
            <a:chExt cx="354850" cy="4024500"/>
          </a:xfrm>
        </p:grpSpPr>
        <p:cxnSp>
          <p:nvCxnSpPr>
            <p:cNvPr id="347" name="Google Shape;347;p20"/>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348" name="Google Shape;348;p20"/>
            <p:cNvGrpSpPr/>
            <p:nvPr/>
          </p:nvGrpSpPr>
          <p:grpSpPr>
            <a:xfrm>
              <a:off x="8545941" y="571125"/>
              <a:ext cx="244459" cy="4024500"/>
              <a:chOff x="8545941" y="571125"/>
              <a:chExt cx="244459" cy="4024500"/>
            </a:xfrm>
          </p:grpSpPr>
          <p:cxnSp>
            <p:nvCxnSpPr>
              <p:cNvPr id="349" name="Google Shape;349;p20"/>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50" name="Google Shape;350;p20"/>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51" name="Google Shape;351;p20"/>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127824674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dk1"/>
        </a:solidFill>
        <a:effectLst/>
      </p:bgPr>
    </p:bg>
    <p:spTree>
      <p:nvGrpSpPr>
        <p:cNvPr id="1" name="Shape 352"/>
        <p:cNvGrpSpPr/>
        <p:nvPr/>
      </p:nvGrpSpPr>
      <p:grpSpPr>
        <a:xfrm>
          <a:off x="0" y="0"/>
          <a:ext cx="0" cy="0"/>
          <a:chOff x="0" y="0"/>
          <a:chExt cx="0" cy="0"/>
        </a:xfrm>
      </p:grpSpPr>
      <p:cxnSp>
        <p:nvCxnSpPr>
          <p:cNvPr id="353" name="Google Shape;353;p21"/>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sp>
        <p:nvSpPr>
          <p:cNvPr id="354" name="Google Shape;354;p21"/>
          <p:cNvSpPr txBox="1">
            <a:spLocks noGrp="1"/>
          </p:cNvSpPr>
          <p:nvPr>
            <p:ph type="title"/>
          </p:nvPr>
        </p:nvSpPr>
        <p:spPr>
          <a:xfrm>
            <a:off x="950967" y="593367"/>
            <a:ext cx="1029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355" name="Google Shape;355;p21"/>
          <p:cNvSpPr txBox="1">
            <a:spLocks noGrp="1"/>
          </p:cNvSpPr>
          <p:nvPr>
            <p:ph type="subTitle" idx="1"/>
          </p:nvPr>
        </p:nvSpPr>
        <p:spPr>
          <a:xfrm>
            <a:off x="2038048" y="2609367"/>
            <a:ext cx="3073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56" name="Google Shape;356;p21"/>
          <p:cNvSpPr txBox="1">
            <a:spLocks noGrp="1"/>
          </p:cNvSpPr>
          <p:nvPr>
            <p:ph type="subTitle" idx="2"/>
          </p:nvPr>
        </p:nvSpPr>
        <p:spPr>
          <a:xfrm>
            <a:off x="2038032" y="2107767"/>
            <a:ext cx="30732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57" name="Google Shape;357;p21"/>
          <p:cNvSpPr txBox="1">
            <a:spLocks noGrp="1"/>
          </p:cNvSpPr>
          <p:nvPr>
            <p:ph type="subTitle" idx="3"/>
          </p:nvPr>
        </p:nvSpPr>
        <p:spPr>
          <a:xfrm>
            <a:off x="7080781" y="2609367"/>
            <a:ext cx="3073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58" name="Google Shape;358;p21"/>
          <p:cNvSpPr txBox="1">
            <a:spLocks noGrp="1"/>
          </p:cNvSpPr>
          <p:nvPr>
            <p:ph type="subTitle" idx="4"/>
          </p:nvPr>
        </p:nvSpPr>
        <p:spPr>
          <a:xfrm>
            <a:off x="7080765" y="2107767"/>
            <a:ext cx="30732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59" name="Google Shape;359;p21"/>
          <p:cNvSpPr txBox="1">
            <a:spLocks noGrp="1"/>
          </p:cNvSpPr>
          <p:nvPr>
            <p:ph type="subTitle" idx="5"/>
          </p:nvPr>
        </p:nvSpPr>
        <p:spPr>
          <a:xfrm>
            <a:off x="2038048" y="4819067"/>
            <a:ext cx="3073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60" name="Google Shape;360;p21"/>
          <p:cNvSpPr txBox="1">
            <a:spLocks noGrp="1"/>
          </p:cNvSpPr>
          <p:nvPr>
            <p:ph type="subTitle" idx="6"/>
          </p:nvPr>
        </p:nvSpPr>
        <p:spPr>
          <a:xfrm>
            <a:off x="2038032" y="4317467"/>
            <a:ext cx="30732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61" name="Google Shape;361;p21"/>
          <p:cNvSpPr txBox="1">
            <a:spLocks noGrp="1"/>
          </p:cNvSpPr>
          <p:nvPr>
            <p:ph type="subTitle" idx="7"/>
          </p:nvPr>
        </p:nvSpPr>
        <p:spPr>
          <a:xfrm>
            <a:off x="7080781" y="4819067"/>
            <a:ext cx="3073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62" name="Google Shape;362;p21"/>
          <p:cNvSpPr txBox="1">
            <a:spLocks noGrp="1"/>
          </p:cNvSpPr>
          <p:nvPr>
            <p:ph type="subTitle" idx="8"/>
          </p:nvPr>
        </p:nvSpPr>
        <p:spPr>
          <a:xfrm>
            <a:off x="7080765" y="4317467"/>
            <a:ext cx="30732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cxnSp>
        <p:nvCxnSpPr>
          <p:cNvPr id="363" name="Google Shape;363;p21"/>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364" name="Google Shape;364;p21"/>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365" name="Google Shape;365;p21"/>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366" name="Google Shape;366;p21"/>
          <p:cNvGrpSpPr/>
          <p:nvPr/>
        </p:nvGrpSpPr>
        <p:grpSpPr>
          <a:xfrm>
            <a:off x="471800" y="761500"/>
            <a:ext cx="473133" cy="5366000"/>
            <a:chOff x="353850" y="571125"/>
            <a:chExt cx="354850" cy="4024500"/>
          </a:xfrm>
        </p:grpSpPr>
        <p:cxnSp>
          <p:nvCxnSpPr>
            <p:cNvPr id="367" name="Google Shape;367;p21"/>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68" name="Google Shape;368;p21"/>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69" name="Google Shape;369;p21"/>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70" name="Google Shape;370;p21"/>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371" name="Google Shape;371;p21"/>
          <p:cNvGrpSpPr/>
          <p:nvPr/>
        </p:nvGrpSpPr>
        <p:grpSpPr>
          <a:xfrm>
            <a:off x="11247400" y="761500"/>
            <a:ext cx="473133" cy="5366000"/>
            <a:chOff x="8435550" y="571125"/>
            <a:chExt cx="354850" cy="4024500"/>
          </a:xfrm>
        </p:grpSpPr>
        <p:cxnSp>
          <p:nvCxnSpPr>
            <p:cNvPr id="372" name="Google Shape;372;p21"/>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373" name="Google Shape;373;p21"/>
            <p:cNvGrpSpPr/>
            <p:nvPr/>
          </p:nvGrpSpPr>
          <p:grpSpPr>
            <a:xfrm>
              <a:off x="8545941" y="571125"/>
              <a:ext cx="244459" cy="4024500"/>
              <a:chOff x="8545941" y="571125"/>
              <a:chExt cx="244459" cy="4024500"/>
            </a:xfrm>
          </p:grpSpPr>
          <p:cxnSp>
            <p:nvCxnSpPr>
              <p:cNvPr id="374" name="Google Shape;374;p21"/>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75" name="Google Shape;375;p21"/>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76" name="Google Shape;376;p21"/>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279878826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dk1"/>
        </a:solidFill>
        <a:effectLst/>
      </p:bgPr>
    </p:bg>
    <p:spTree>
      <p:nvGrpSpPr>
        <p:cNvPr id="1" name="Shape 377"/>
        <p:cNvGrpSpPr/>
        <p:nvPr/>
      </p:nvGrpSpPr>
      <p:grpSpPr>
        <a:xfrm>
          <a:off x="0" y="0"/>
          <a:ext cx="0" cy="0"/>
          <a:chOff x="0" y="0"/>
          <a:chExt cx="0" cy="0"/>
        </a:xfrm>
      </p:grpSpPr>
      <p:cxnSp>
        <p:nvCxnSpPr>
          <p:cNvPr id="378" name="Google Shape;378;p22"/>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sp>
        <p:nvSpPr>
          <p:cNvPr id="379" name="Google Shape;379;p22"/>
          <p:cNvSpPr txBox="1">
            <a:spLocks noGrp="1"/>
          </p:cNvSpPr>
          <p:nvPr>
            <p:ph type="title"/>
          </p:nvPr>
        </p:nvSpPr>
        <p:spPr>
          <a:xfrm>
            <a:off x="950967" y="593367"/>
            <a:ext cx="1029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cxnSp>
        <p:nvCxnSpPr>
          <p:cNvPr id="380" name="Google Shape;380;p22"/>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sp>
        <p:nvSpPr>
          <p:cNvPr id="381" name="Google Shape;381;p22"/>
          <p:cNvSpPr txBox="1">
            <a:spLocks noGrp="1"/>
          </p:cNvSpPr>
          <p:nvPr>
            <p:ph type="subTitle" idx="1"/>
          </p:nvPr>
        </p:nvSpPr>
        <p:spPr>
          <a:xfrm>
            <a:off x="1486215" y="2710967"/>
            <a:ext cx="3073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82" name="Google Shape;382;p22"/>
          <p:cNvSpPr txBox="1">
            <a:spLocks noGrp="1"/>
          </p:cNvSpPr>
          <p:nvPr>
            <p:ph type="subTitle" idx="2"/>
          </p:nvPr>
        </p:nvSpPr>
        <p:spPr>
          <a:xfrm>
            <a:off x="1486199" y="2107767"/>
            <a:ext cx="30732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83" name="Google Shape;383;p22"/>
          <p:cNvSpPr txBox="1">
            <a:spLocks noGrp="1"/>
          </p:cNvSpPr>
          <p:nvPr>
            <p:ph type="subTitle" idx="3"/>
          </p:nvPr>
        </p:nvSpPr>
        <p:spPr>
          <a:xfrm>
            <a:off x="4559415" y="2710967"/>
            <a:ext cx="3073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84" name="Google Shape;384;p22"/>
          <p:cNvSpPr txBox="1">
            <a:spLocks noGrp="1"/>
          </p:cNvSpPr>
          <p:nvPr>
            <p:ph type="subTitle" idx="4"/>
          </p:nvPr>
        </p:nvSpPr>
        <p:spPr>
          <a:xfrm>
            <a:off x="4559399" y="2107767"/>
            <a:ext cx="30732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85" name="Google Shape;385;p22"/>
          <p:cNvSpPr txBox="1">
            <a:spLocks noGrp="1"/>
          </p:cNvSpPr>
          <p:nvPr>
            <p:ph type="subTitle" idx="5"/>
          </p:nvPr>
        </p:nvSpPr>
        <p:spPr>
          <a:xfrm>
            <a:off x="1486215" y="4920667"/>
            <a:ext cx="3073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86" name="Google Shape;386;p22"/>
          <p:cNvSpPr txBox="1">
            <a:spLocks noGrp="1"/>
          </p:cNvSpPr>
          <p:nvPr>
            <p:ph type="subTitle" idx="6"/>
          </p:nvPr>
        </p:nvSpPr>
        <p:spPr>
          <a:xfrm>
            <a:off x="1486199" y="4317467"/>
            <a:ext cx="30732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87" name="Google Shape;387;p22"/>
          <p:cNvSpPr txBox="1">
            <a:spLocks noGrp="1"/>
          </p:cNvSpPr>
          <p:nvPr>
            <p:ph type="subTitle" idx="7"/>
          </p:nvPr>
        </p:nvSpPr>
        <p:spPr>
          <a:xfrm>
            <a:off x="4559415" y="4920667"/>
            <a:ext cx="3073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88" name="Google Shape;388;p22"/>
          <p:cNvSpPr txBox="1">
            <a:spLocks noGrp="1"/>
          </p:cNvSpPr>
          <p:nvPr>
            <p:ph type="subTitle" idx="8"/>
          </p:nvPr>
        </p:nvSpPr>
        <p:spPr>
          <a:xfrm>
            <a:off x="4559399" y="4317467"/>
            <a:ext cx="30732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89" name="Google Shape;389;p22"/>
          <p:cNvSpPr txBox="1">
            <a:spLocks noGrp="1"/>
          </p:cNvSpPr>
          <p:nvPr>
            <p:ph type="subTitle" idx="9"/>
          </p:nvPr>
        </p:nvSpPr>
        <p:spPr>
          <a:xfrm>
            <a:off x="7632615" y="2710967"/>
            <a:ext cx="3073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90" name="Google Shape;390;p22"/>
          <p:cNvSpPr txBox="1">
            <a:spLocks noGrp="1"/>
          </p:cNvSpPr>
          <p:nvPr>
            <p:ph type="subTitle" idx="13"/>
          </p:nvPr>
        </p:nvSpPr>
        <p:spPr>
          <a:xfrm>
            <a:off x="7632599" y="2107767"/>
            <a:ext cx="30732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91" name="Google Shape;391;p22"/>
          <p:cNvSpPr txBox="1">
            <a:spLocks noGrp="1"/>
          </p:cNvSpPr>
          <p:nvPr>
            <p:ph type="subTitle" idx="14"/>
          </p:nvPr>
        </p:nvSpPr>
        <p:spPr>
          <a:xfrm>
            <a:off x="7632615" y="4920667"/>
            <a:ext cx="3073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sp>
        <p:nvSpPr>
          <p:cNvPr id="392" name="Google Shape;392;p22"/>
          <p:cNvSpPr txBox="1">
            <a:spLocks noGrp="1"/>
          </p:cNvSpPr>
          <p:nvPr>
            <p:ph type="subTitle" idx="15"/>
          </p:nvPr>
        </p:nvSpPr>
        <p:spPr>
          <a:xfrm>
            <a:off x="7632599" y="4317467"/>
            <a:ext cx="3073200" cy="5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a:buNone/>
              <a:defRPr sz="2667">
                <a:latin typeface="Big Shoulders Text"/>
                <a:ea typeface="Big Shoulders Text"/>
                <a:cs typeface="Big Shoulders Text"/>
                <a:sym typeface="Big Shoulders Tex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cxnSp>
        <p:nvCxnSpPr>
          <p:cNvPr id="393" name="Google Shape;393;p22"/>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394" name="Google Shape;394;p22"/>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395" name="Google Shape;395;p22"/>
          <p:cNvGrpSpPr/>
          <p:nvPr/>
        </p:nvGrpSpPr>
        <p:grpSpPr>
          <a:xfrm>
            <a:off x="471800" y="761500"/>
            <a:ext cx="473133" cy="5366000"/>
            <a:chOff x="353850" y="571125"/>
            <a:chExt cx="354850" cy="4024500"/>
          </a:xfrm>
        </p:grpSpPr>
        <p:cxnSp>
          <p:nvCxnSpPr>
            <p:cNvPr id="396" name="Google Shape;396;p22"/>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97" name="Google Shape;397;p22"/>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98" name="Google Shape;398;p22"/>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399" name="Google Shape;399;p22"/>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400" name="Google Shape;400;p22"/>
          <p:cNvGrpSpPr/>
          <p:nvPr/>
        </p:nvGrpSpPr>
        <p:grpSpPr>
          <a:xfrm>
            <a:off x="11247400" y="761500"/>
            <a:ext cx="473133" cy="5366000"/>
            <a:chOff x="8435550" y="571125"/>
            <a:chExt cx="354850" cy="4024500"/>
          </a:xfrm>
        </p:grpSpPr>
        <p:cxnSp>
          <p:nvCxnSpPr>
            <p:cNvPr id="401" name="Google Shape;401;p22"/>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402" name="Google Shape;402;p22"/>
            <p:cNvGrpSpPr/>
            <p:nvPr/>
          </p:nvGrpSpPr>
          <p:grpSpPr>
            <a:xfrm>
              <a:off x="8545941" y="571125"/>
              <a:ext cx="244459" cy="4024500"/>
              <a:chOff x="8545941" y="571125"/>
              <a:chExt cx="244459" cy="4024500"/>
            </a:xfrm>
          </p:grpSpPr>
          <p:cxnSp>
            <p:nvCxnSpPr>
              <p:cNvPr id="403" name="Google Shape;403;p22"/>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04" name="Google Shape;404;p22"/>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05" name="Google Shape;405;p22"/>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85299944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chemeClr val="dk1"/>
        </a:solidFill>
        <a:effectLst/>
      </p:bgPr>
    </p:bg>
    <p:spTree>
      <p:nvGrpSpPr>
        <p:cNvPr id="1" name="Shape 406"/>
        <p:cNvGrpSpPr/>
        <p:nvPr/>
      </p:nvGrpSpPr>
      <p:grpSpPr>
        <a:xfrm>
          <a:off x="0" y="0"/>
          <a:ext cx="0" cy="0"/>
          <a:chOff x="0" y="0"/>
          <a:chExt cx="0" cy="0"/>
        </a:xfrm>
      </p:grpSpPr>
      <p:sp>
        <p:nvSpPr>
          <p:cNvPr id="407" name="Google Shape;407;p23"/>
          <p:cNvSpPr txBox="1">
            <a:spLocks noGrp="1"/>
          </p:cNvSpPr>
          <p:nvPr>
            <p:ph type="title"/>
          </p:nvPr>
        </p:nvSpPr>
        <p:spPr>
          <a:xfrm>
            <a:off x="1188233" y="2496000"/>
            <a:ext cx="435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r>
              <a:rPr lang="en-US"/>
              <a:t>Click to edit Master title style</a:t>
            </a:r>
            <a:endParaRPr/>
          </a:p>
        </p:txBody>
      </p:sp>
      <p:sp>
        <p:nvSpPr>
          <p:cNvPr id="408" name="Google Shape;408;p23"/>
          <p:cNvSpPr txBox="1">
            <a:spLocks noGrp="1"/>
          </p:cNvSpPr>
          <p:nvPr>
            <p:ph type="subTitle" idx="1"/>
          </p:nvPr>
        </p:nvSpPr>
        <p:spPr>
          <a:xfrm>
            <a:off x="1188233" y="3336833"/>
            <a:ext cx="4350000" cy="102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cxnSp>
        <p:nvCxnSpPr>
          <p:cNvPr id="409" name="Google Shape;409;p23"/>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410" name="Google Shape;410;p23"/>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411" name="Google Shape;411;p23"/>
          <p:cNvGrpSpPr/>
          <p:nvPr/>
        </p:nvGrpSpPr>
        <p:grpSpPr>
          <a:xfrm>
            <a:off x="471800" y="761500"/>
            <a:ext cx="473133" cy="5366000"/>
            <a:chOff x="353850" y="571125"/>
            <a:chExt cx="354850" cy="4024500"/>
          </a:xfrm>
        </p:grpSpPr>
        <p:cxnSp>
          <p:nvCxnSpPr>
            <p:cNvPr id="412" name="Google Shape;412;p23"/>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13" name="Google Shape;413;p23"/>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14" name="Google Shape;414;p23"/>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15" name="Google Shape;415;p23"/>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416" name="Google Shape;416;p23"/>
          <p:cNvGrpSpPr/>
          <p:nvPr/>
        </p:nvGrpSpPr>
        <p:grpSpPr>
          <a:xfrm>
            <a:off x="11247400" y="761500"/>
            <a:ext cx="473133" cy="5366000"/>
            <a:chOff x="8435550" y="571125"/>
            <a:chExt cx="354850" cy="4024500"/>
          </a:xfrm>
        </p:grpSpPr>
        <p:cxnSp>
          <p:nvCxnSpPr>
            <p:cNvPr id="417" name="Google Shape;417;p23"/>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418" name="Google Shape;418;p23"/>
            <p:cNvGrpSpPr/>
            <p:nvPr/>
          </p:nvGrpSpPr>
          <p:grpSpPr>
            <a:xfrm>
              <a:off x="8545941" y="571125"/>
              <a:ext cx="244459" cy="4024500"/>
              <a:chOff x="8545941" y="571125"/>
              <a:chExt cx="244459" cy="4024500"/>
            </a:xfrm>
          </p:grpSpPr>
          <p:cxnSp>
            <p:nvCxnSpPr>
              <p:cNvPr id="419" name="Google Shape;419;p23"/>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20" name="Google Shape;420;p23"/>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21" name="Google Shape;421;p23"/>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33622248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dk1"/>
        </a:solidFill>
        <a:effectLst/>
      </p:bgPr>
    </p:bg>
    <p:spTree>
      <p:nvGrpSpPr>
        <p:cNvPr id="1" name="Shape 422"/>
        <p:cNvGrpSpPr/>
        <p:nvPr/>
      </p:nvGrpSpPr>
      <p:grpSpPr>
        <a:xfrm>
          <a:off x="0" y="0"/>
          <a:ext cx="0" cy="0"/>
          <a:chOff x="0" y="0"/>
          <a:chExt cx="0" cy="0"/>
        </a:xfrm>
      </p:grpSpPr>
      <p:sp>
        <p:nvSpPr>
          <p:cNvPr id="423" name="Google Shape;423;p24"/>
          <p:cNvSpPr txBox="1">
            <a:spLocks noGrp="1"/>
          </p:cNvSpPr>
          <p:nvPr>
            <p:ph type="subTitle" idx="1"/>
          </p:nvPr>
        </p:nvSpPr>
        <p:spPr>
          <a:xfrm>
            <a:off x="950967" y="1382600"/>
            <a:ext cx="10290400" cy="475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Roboto"/>
              <a:buNone/>
              <a:defRPr sz="1867"/>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r>
              <a:rPr lang="en-US"/>
              <a:t>Click to edit Master subtitle style</a:t>
            </a:r>
            <a:endParaRPr/>
          </a:p>
        </p:txBody>
      </p:sp>
      <p:cxnSp>
        <p:nvCxnSpPr>
          <p:cNvPr id="424" name="Google Shape;424;p24"/>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425" name="Google Shape;425;p24"/>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426" name="Google Shape;426;p24"/>
          <p:cNvGrpSpPr/>
          <p:nvPr/>
        </p:nvGrpSpPr>
        <p:grpSpPr>
          <a:xfrm>
            <a:off x="471800" y="761500"/>
            <a:ext cx="473133" cy="5366000"/>
            <a:chOff x="353850" y="571125"/>
            <a:chExt cx="354850" cy="4024500"/>
          </a:xfrm>
        </p:grpSpPr>
        <p:cxnSp>
          <p:nvCxnSpPr>
            <p:cNvPr id="427" name="Google Shape;427;p24"/>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28" name="Google Shape;428;p24"/>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29" name="Google Shape;429;p24"/>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30" name="Google Shape;430;p24"/>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431" name="Google Shape;431;p24"/>
          <p:cNvGrpSpPr/>
          <p:nvPr/>
        </p:nvGrpSpPr>
        <p:grpSpPr>
          <a:xfrm>
            <a:off x="11247400" y="761500"/>
            <a:ext cx="473133" cy="5366000"/>
            <a:chOff x="8435550" y="571125"/>
            <a:chExt cx="354850" cy="4024500"/>
          </a:xfrm>
        </p:grpSpPr>
        <p:cxnSp>
          <p:nvCxnSpPr>
            <p:cNvPr id="432" name="Google Shape;432;p24"/>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433" name="Google Shape;433;p24"/>
            <p:cNvGrpSpPr/>
            <p:nvPr/>
          </p:nvGrpSpPr>
          <p:grpSpPr>
            <a:xfrm>
              <a:off x="8545941" y="571125"/>
              <a:ext cx="244459" cy="4024500"/>
              <a:chOff x="8545941" y="571125"/>
              <a:chExt cx="244459" cy="4024500"/>
            </a:xfrm>
          </p:grpSpPr>
          <p:cxnSp>
            <p:nvCxnSpPr>
              <p:cNvPr id="434" name="Google Shape;434;p24"/>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35" name="Google Shape;435;p24"/>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36" name="Google Shape;436;p24"/>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
        <p:nvSpPr>
          <p:cNvPr id="437" name="Google Shape;437;p24"/>
          <p:cNvSpPr txBox="1">
            <a:spLocks noGrp="1"/>
          </p:cNvSpPr>
          <p:nvPr>
            <p:ph type="title"/>
          </p:nvPr>
        </p:nvSpPr>
        <p:spPr>
          <a:xfrm>
            <a:off x="950967" y="593367"/>
            <a:ext cx="1029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Tree>
    <p:extLst>
      <p:ext uri="{BB962C8B-B14F-4D97-AF65-F5344CB8AC3E}">
        <p14:creationId xmlns:p14="http://schemas.microsoft.com/office/powerpoint/2010/main" val="108130264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dk1"/>
        </a:solidFill>
        <a:effectLst/>
      </p:bgPr>
    </p:bg>
    <p:spTree>
      <p:nvGrpSpPr>
        <p:cNvPr id="1" name="Shape 438"/>
        <p:cNvGrpSpPr/>
        <p:nvPr/>
      </p:nvGrpSpPr>
      <p:grpSpPr>
        <a:xfrm>
          <a:off x="0" y="0"/>
          <a:ext cx="0" cy="0"/>
          <a:chOff x="0" y="0"/>
          <a:chExt cx="0" cy="0"/>
        </a:xfrm>
      </p:grpSpPr>
      <p:sp>
        <p:nvSpPr>
          <p:cNvPr id="439" name="Google Shape;439;p25"/>
          <p:cNvSpPr txBox="1">
            <a:spLocks noGrp="1"/>
          </p:cNvSpPr>
          <p:nvPr>
            <p:ph type="title"/>
          </p:nvPr>
        </p:nvSpPr>
        <p:spPr>
          <a:xfrm>
            <a:off x="3640167" y="719333"/>
            <a:ext cx="4911600" cy="132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6933" b="1"/>
            </a:lvl1pPr>
            <a:lvl2pPr lvl="1" rtl="0">
              <a:spcBef>
                <a:spcPts val="0"/>
              </a:spcBef>
              <a:spcAft>
                <a:spcPts val="0"/>
              </a:spcAft>
              <a:buSzPts val="5200"/>
              <a:buNone/>
              <a:defRPr sz="6933"/>
            </a:lvl2pPr>
            <a:lvl3pPr lvl="2" rtl="0">
              <a:spcBef>
                <a:spcPts val="0"/>
              </a:spcBef>
              <a:spcAft>
                <a:spcPts val="0"/>
              </a:spcAft>
              <a:buSzPts val="5200"/>
              <a:buNone/>
              <a:defRPr sz="6933"/>
            </a:lvl3pPr>
            <a:lvl4pPr lvl="3" rtl="0">
              <a:spcBef>
                <a:spcPts val="0"/>
              </a:spcBef>
              <a:spcAft>
                <a:spcPts val="0"/>
              </a:spcAft>
              <a:buSzPts val="5200"/>
              <a:buNone/>
              <a:defRPr sz="6933"/>
            </a:lvl4pPr>
            <a:lvl5pPr lvl="4" rtl="0">
              <a:spcBef>
                <a:spcPts val="0"/>
              </a:spcBef>
              <a:spcAft>
                <a:spcPts val="0"/>
              </a:spcAft>
              <a:buSzPts val="5200"/>
              <a:buNone/>
              <a:defRPr sz="6933"/>
            </a:lvl5pPr>
            <a:lvl6pPr lvl="5" rtl="0">
              <a:spcBef>
                <a:spcPts val="0"/>
              </a:spcBef>
              <a:spcAft>
                <a:spcPts val="0"/>
              </a:spcAft>
              <a:buSzPts val="5200"/>
              <a:buNone/>
              <a:defRPr sz="6933"/>
            </a:lvl6pPr>
            <a:lvl7pPr lvl="6" rtl="0">
              <a:spcBef>
                <a:spcPts val="0"/>
              </a:spcBef>
              <a:spcAft>
                <a:spcPts val="0"/>
              </a:spcAft>
              <a:buSzPts val="5200"/>
              <a:buNone/>
              <a:defRPr sz="6933"/>
            </a:lvl7pPr>
            <a:lvl8pPr lvl="7" rtl="0">
              <a:spcBef>
                <a:spcPts val="0"/>
              </a:spcBef>
              <a:spcAft>
                <a:spcPts val="0"/>
              </a:spcAft>
              <a:buSzPts val="5200"/>
              <a:buNone/>
              <a:defRPr sz="6933"/>
            </a:lvl8pPr>
            <a:lvl9pPr lvl="8" rtl="0">
              <a:spcBef>
                <a:spcPts val="0"/>
              </a:spcBef>
              <a:spcAft>
                <a:spcPts val="0"/>
              </a:spcAft>
              <a:buSzPts val="5200"/>
              <a:buNone/>
              <a:defRPr sz="6933"/>
            </a:lvl9pPr>
          </a:lstStyle>
          <a:p>
            <a:r>
              <a:rPr lang="en-US"/>
              <a:t>Click to edit Master title style</a:t>
            </a:r>
            <a:endParaRPr/>
          </a:p>
        </p:txBody>
      </p:sp>
      <p:sp>
        <p:nvSpPr>
          <p:cNvPr id="440" name="Google Shape;440;p25"/>
          <p:cNvSpPr txBox="1">
            <a:spLocks noGrp="1"/>
          </p:cNvSpPr>
          <p:nvPr>
            <p:ph type="subTitle" idx="1"/>
          </p:nvPr>
        </p:nvSpPr>
        <p:spPr>
          <a:xfrm>
            <a:off x="3640233" y="2040133"/>
            <a:ext cx="4911600" cy="182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r>
              <a:rPr lang="en-US"/>
              <a:t>Click to edit Master subtitle style</a:t>
            </a:r>
            <a:endParaRPr/>
          </a:p>
        </p:txBody>
      </p:sp>
      <p:cxnSp>
        <p:nvCxnSpPr>
          <p:cNvPr id="441" name="Google Shape;441;p25"/>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442" name="Google Shape;442;p25"/>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443" name="Google Shape;443;p25"/>
          <p:cNvGrpSpPr/>
          <p:nvPr/>
        </p:nvGrpSpPr>
        <p:grpSpPr>
          <a:xfrm>
            <a:off x="471800" y="761500"/>
            <a:ext cx="473133" cy="5366000"/>
            <a:chOff x="353850" y="571125"/>
            <a:chExt cx="354850" cy="4024500"/>
          </a:xfrm>
        </p:grpSpPr>
        <p:cxnSp>
          <p:nvCxnSpPr>
            <p:cNvPr id="444" name="Google Shape;444;p25"/>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45" name="Google Shape;445;p25"/>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46" name="Google Shape;446;p25"/>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47" name="Google Shape;447;p25"/>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448" name="Google Shape;448;p25"/>
          <p:cNvGrpSpPr/>
          <p:nvPr/>
        </p:nvGrpSpPr>
        <p:grpSpPr>
          <a:xfrm>
            <a:off x="11247400" y="761500"/>
            <a:ext cx="473133" cy="5366000"/>
            <a:chOff x="8435550" y="571125"/>
            <a:chExt cx="354850" cy="4024500"/>
          </a:xfrm>
        </p:grpSpPr>
        <p:cxnSp>
          <p:nvCxnSpPr>
            <p:cNvPr id="449" name="Google Shape;449;p25"/>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450" name="Google Shape;450;p25"/>
            <p:cNvGrpSpPr/>
            <p:nvPr/>
          </p:nvGrpSpPr>
          <p:grpSpPr>
            <a:xfrm>
              <a:off x="8545941" y="571125"/>
              <a:ext cx="244459" cy="4024500"/>
              <a:chOff x="8545941" y="571125"/>
              <a:chExt cx="244459" cy="4024500"/>
            </a:xfrm>
          </p:grpSpPr>
          <p:cxnSp>
            <p:nvCxnSpPr>
              <p:cNvPr id="451" name="Google Shape;451;p25"/>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52" name="Google Shape;452;p25"/>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53" name="Google Shape;453;p25"/>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
        <p:nvSpPr>
          <p:cNvPr id="454" name="Google Shape;454;p25"/>
          <p:cNvSpPr txBox="1"/>
          <p:nvPr/>
        </p:nvSpPr>
        <p:spPr>
          <a:xfrm>
            <a:off x="3640200" y="4741700"/>
            <a:ext cx="4911600" cy="9520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Clr>
                <a:srgbClr val="000000"/>
              </a:buClr>
              <a:buSzPts val="1100"/>
              <a:buFont typeface="Arial"/>
              <a:buNone/>
            </a:pPr>
            <a:r>
              <a:rPr lang="en" sz="1600">
                <a:solidFill>
                  <a:schemeClr val="dk2"/>
                </a:solidFill>
                <a:latin typeface="Roboto Condensed"/>
                <a:ea typeface="Roboto Condensed"/>
                <a:cs typeface="Roboto Condensed"/>
                <a:sym typeface="Roboto Condensed"/>
              </a:rPr>
              <a:t>CREDITS: This presentation template was created by </a:t>
            </a:r>
            <a:r>
              <a:rPr lang="en" sz="1600" b="1">
                <a:solidFill>
                  <a:schemeClr val="dk2"/>
                </a:solidFill>
                <a:uFill>
                  <a:noFill/>
                </a:uFill>
                <a:latin typeface="Roboto Condensed"/>
                <a:ea typeface="Roboto Condensed"/>
                <a:cs typeface="Roboto Condensed"/>
                <a:sym typeface="Roboto Condensed"/>
                <a:hlinkClick r:id="rId2">
                  <a:extLst>
                    <a:ext uri="{A12FA001-AC4F-418D-AE19-62706E023703}">
                      <ahyp:hlinkClr xmlns:ahyp="http://schemas.microsoft.com/office/drawing/2018/hyperlinkcolor" val="tx"/>
                    </a:ext>
                  </a:extLst>
                </a:hlinkClick>
              </a:rPr>
              <a:t>Slidesgo</a:t>
            </a:r>
            <a:r>
              <a:rPr lang="en" sz="1600">
                <a:solidFill>
                  <a:schemeClr val="dk2"/>
                </a:solidFill>
                <a:latin typeface="Roboto Condensed"/>
                <a:ea typeface="Roboto Condensed"/>
                <a:cs typeface="Roboto Condensed"/>
                <a:sym typeface="Roboto Condensed"/>
              </a:rPr>
              <a:t>, including icons by </a:t>
            </a:r>
            <a:r>
              <a:rPr lang="en" sz="1600" b="1">
                <a:solidFill>
                  <a:schemeClr val="dk2"/>
                </a:solidFill>
                <a:uFill>
                  <a:noFill/>
                </a:uFill>
                <a:latin typeface="Roboto Condensed"/>
                <a:ea typeface="Roboto Condensed"/>
                <a:cs typeface="Roboto Condensed"/>
                <a:sym typeface="Roboto Condensed"/>
                <a:hlinkClick r:id="rId3">
                  <a:extLst>
                    <a:ext uri="{A12FA001-AC4F-418D-AE19-62706E023703}">
                      <ahyp:hlinkClr xmlns:ahyp="http://schemas.microsoft.com/office/drawing/2018/hyperlinkcolor" val="tx"/>
                    </a:ext>
                  </a:extLst>
                </a:hlinkClick>
              </a:rPr>
              <a:t>Flaticon</a:t>
            </a:r>
            <a:r>
              <a:rPr lang="en" sz="1600">
                <a:solidFill>
                  <a:schemeClr val="dk2"/>
                </a:solidFill>
                <a:latin typeface="Roboto Condensed"/>
                <a:ea typeface="Roboto Condensed"/>
                <a:cs typeface="Roboto Condensed"/>
                <a:sym typeface="Roboto Condensed"/>
              </a:rPr>
              <a:t>, and infographics &amp; images by </a:t>
            </a:r>
            <a:r>
              <a:rPr lang="en" sz="1600" b="1">
                <a:solidFill>
                  <a:schemeClr val="dk2"/>
                </a:solidFill>
                <a:uFill>
                  <a:noFill/>
                </a:uFill>
                <a:latin typeface="Roboto Condensed"/>
                <a:ea typeface="Roboto Condensed"/>
                <a:cs typeface="Roboto Condensed"/>
                <a:sym typeface="Roboto Condensed"/>
                <a:hlinkClick r:id="rId4">
                  <a:extLst>
                    <a:ext uri="{A12FA001-AC4F-418D-AE19-62706E023703}">
                      <ahyp:hlinkClr xmlns:ahyp="http://schemas.microsoft.com/office/drawing/2018/hyperlinkcolor" val="tx"/>
                    </a:ext>
                  </a:extLst>
                </a:hlinkClick>
              </a:rPr>
              <a:t>Freepik</a:t>
            </a:r>
            <a:r>
              <a:rPr lang="en" sz="1600">
                <a:solidFill>
                  <a:schemeClr val="dk2"/>
                </a:solidFill>
                <a:latin typeface="Roboto Condensed"/>
                <a:ea typeface="Roboto Condensed"/>
                <a:cs typeface="Roboto Condensed"/>
                <a:sym typeface="Roboto Condensed"/>
              </a:rPr>
              <a:t>.</a:t>
            </a:r>
            <a:endParaRPr sz="1600">
              <a:solidFill>
                <a:schemeClr val="dk2"/>
              </a:solidFill>
              <a:latin typeface="Roboto Condensed"/>
              <a:ea typeface="Roboto Condensed"/>
              <a:cs typeface="Roboto Condensed"/>
              <a:sym typeface="Roboto Condensed"/>
            </a:endParaRPr>
          </a:p>
          <a:p>
            <a:pPr marL="0" lvl="0" indent="0" algn="ctr" rtl="0">
              <a:spcBef>
                <a:spcPts val="0"/>
              </a:spcBef>
              <a:spcAft>
                <a:spcPts val="0"/>
              </a:spcAft>
              <a:buNone/>
            </a:pPr>
            <a:endParaRPr sz="1600">
              <a:solidFill>
                <a:schemeClr val="dk2"/>
              </a:solidFill>
              <a:latin typeface="Roboto Condensed"/>
              <a:ea typeface="Roboto Condensed"/>
              <a:cs typeface="Roboto Condensed"/>
              <a:sym typeface="Roboto Condensed"/>
            </a:endParaRPr>
          </a:p>
        </p:txBody>
      </p:sp>
    </p:spTree>
    <p:extLst>
      <p:ext uri="{BB962C8B-B14F-4D97-AF65-F5344CB8AC3E}">
        <p14:creationId xmlns:p14="http://schemas.microsoft.com/office/powerpoint/2010/main" val="26251436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dk2"/>
        </a:solidFill>
        <a:effectLst/>
      </p:bgPr>
    </p:bg>
    <p:spTree>
      <p:nvGrpSpPr>
        <p:cNvPr id="1" name="Shape 4530"/>
        <p:cNvGrpSpPr/>
        <p:nvPr/>
      </p:nvGrpSpPr>
      <p:grpSpPr>
        <a:xfrm>
          <a:off x="0" y="0"/>
          <a:ext cx="0" cy="0"/>
          <a:chOff x="0" y="0"/>
          <a:chExt cx="0" cy="0"/>
        </a:xfrm>
      </p:grpSpPr>
      <p:sp>
        <p:nvSpPr>
          <p:cNvPr id="4531" name="Google Shape;4531;p6"/>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32" name="Google Shape;4532;p6"/>
          <p:cNvSpPr/>
          <p:nvPr/>
        </p:nvSpPr>
        <p:spPr>
          <a:xfrm>
            <a:off x="475167" y="391967"/>
            <a:ext cx="11041200" cy="58396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33" name="Google Shape;4533;p6"/>
          <p:cNvGrpSpPr/>
          <p:nvPr/>
        </p:nvGrpSpPr>
        <p:grpSpPr>
          <a:xfrm>
            <a:off x="625125" y="196486"/>
            <a:ext cx="11133344" cy="6246836"/>
            <a:chOff x="238400" y="851425"/>
            <a:chExt cx="7143475" cy="4008150"/>
          </a:xfrm>
        </p:grpSpPr>
        <p:sp>
          <p:nvSpPr>
            <p:cNvPr id="4534" name="Google Shape;4534;p6"/>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6"/>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6"/>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6"/>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6"/>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6"/>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6"/>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6"/>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6"/>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6"/>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6"/>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6"/>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6"/>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6"/>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6"/>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6"/>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6"/>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6"/>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6"/>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6"/>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6"/>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6"/>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6"/>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6"/>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6"/>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6"/>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6"/>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6"/>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6"/>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6"/>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6"/>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6"/>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6"/>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6"/>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6"/>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6"/>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6"/>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6"/>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6"/>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6"/>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6"/>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6"/>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6"/>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6"/>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6"/>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6"/>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6"/>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6"/>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6"/>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6"/>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6"/>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6"/>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6"/>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6"/>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6"/>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6"/>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6"/>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6"/>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6"/>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6"/>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6"/>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6"/>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6"/>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6"/>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6"/>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6"/>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6"/>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6"/>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6"/>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6"/>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6"/>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6"/>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6"/>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6"/>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6"/>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6"/>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6"/>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6"/>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6"/>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6"/>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6"/>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6"/>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6"/>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6"/>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6"/>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6"/>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6"/>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6"/>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6"/>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6"/>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6"/>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6"/>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6"/>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6"/>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6"/>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6"/>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6"/>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6"/>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6"/>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6"/>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6"/>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6"/>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6"/>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6"/>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6"/>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6"/>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6"/>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6"/>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6"/>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6"/>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6"/>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6"/>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6"/>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6"/>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6"/>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6"/>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6"/>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6"/>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6"/>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6"/>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6"/>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6"/>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6"/>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6"/>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6"/>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6"/>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6"/>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6"/>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6"/>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6"/>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6"/>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6"/>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6"/>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6"/>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6"/>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6"/>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6"/>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6"/>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6"/>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6"/>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6"/>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6"/>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6"/>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6"/>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6"/>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6"/>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6"/>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6"/>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6"/>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6"/>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6"/>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6"/>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6"/>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6"/>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6"/>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6"/>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6"/>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6"/>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6"/>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6"/>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6"/>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6"/>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6"/>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6"/>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6"/>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6"/>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6"/>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6"/>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6"/>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6"/>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6"/>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6"/>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6"/>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6"/>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6"/>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6"/>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6"/>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6"/>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6"/>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6"/>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6"/>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6"/>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6"/>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6"/>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6"/>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6"/>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6"/>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6"/>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6"/>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6"/>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6"/>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6"/>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6"/>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6"/>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6"/>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6"/>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6"/>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6"/>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6"/>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6"/>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6"/>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6"/>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6"/>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6"/>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6"/>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6"/>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6"/>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6"/>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6"/>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6"/>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6"/>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6"/>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6"/>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6"/>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6"/>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6"/>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6"/>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6"/>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6"/>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6"/>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6"/>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6"/>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6"/>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6"/>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6"/>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6"/>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6"/>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6"/>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6"/>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6"/>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6"/>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6"/>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6"/>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6"/>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6"/>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6"/>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6"/>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6"/>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6"/>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6"/>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6"/>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6"/>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6"/>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6"/>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6"/>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6"/>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6"/>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6"/>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6"/>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6"/>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6"/>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6"/>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6"/>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6"/>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6"/>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6"/>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6"/>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6"/>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6"/>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6"/>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6"/>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6"/>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6"/>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6"/>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6"/>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6"/>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6"/>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6"/>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6"/>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6"/>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6"/>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6"/>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6"/>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6"/>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6"/>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6"/>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6"/>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6"/>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6"/>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6"/>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6"/>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6"/>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6"/>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6"/>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6"/>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6"/>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6"/>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6"/>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6"/>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6"/>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6"/>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6"/>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6"/>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6"/>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6"/>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6"/>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6"/>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6"/>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6"/>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6"/>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6"/>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6"/>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6"/>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6"/>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6"/>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6"/>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6"/>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6"/>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6"/>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6"/>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6"/>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6"/>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6"/>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6"/>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6"/>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6"/>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6"/>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6"/>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6"/>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6"/>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6"/>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6"/>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6"/>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6"/>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6"/>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6"/>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6"/>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6"/>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6"/>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6"/>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6"/>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6"/>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6"/>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6"/>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6"/>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6"/>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6"/>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6"/>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6"/>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6"/>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6"/>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6"/>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6"/>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6"/>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6"/>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6"/>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6"/>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6"/>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6"/>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6"/>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6"/>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6"/>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6"/>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6"/>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6"/>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6"/>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6"/>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6"/>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6"/>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6"/>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6"/>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6"/>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6"/>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6"/>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6"/>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6"/>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6"/>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6"/>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6"/>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6"/>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6"/>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6"/>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6"/>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6"/>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6"/>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6"/>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6"/>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6"/>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6"/>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6"/>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6"/>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6"/>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6"/>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6"/>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6"/>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6"/>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6"/>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1" name="Google Shape;4921;p6"/>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2" name="Google Shape;4922;p6"/>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6"/>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6"/>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6"/>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6"/>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6"/>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6"/>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6"/>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6"/>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6"/>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6"/>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6"/>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6"/>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6"/>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6"/>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6"/>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6"/>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6"/>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6"/>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6"/>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6"/>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6"/>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6"/>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6"/>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6"/>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6"/>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6"/>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6"/>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6"/>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6"/>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6"/>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6"/>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4" name="Google Shape;4954;p6"/>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5" name="Google Shape;4955;p6"/>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6" name="Google Shape;4956;p6"/>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6"/>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6"/>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6"/>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6"/>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6"/>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6"/>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6"/>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6"/>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6"/>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6"/>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6"/>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6"/>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6"/>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6"/>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6"/>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6"/>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6"/>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6"/>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6"/>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6"/>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6"/>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6"/>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6"/>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6"/>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6"/>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6"/>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6"/>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6"/>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6"/>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6"/>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6"/>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6"/>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6"/>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6"/>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6"/>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6"/>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6"/>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6"/>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6"/>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6"/>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6"/>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6"/>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6"/>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6"/>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6"/>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6"/>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6"/>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6"/>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6"/>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6"/>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6"/>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6"/>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6"/>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6"/>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6"/>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6"/>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6"/>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6"/>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6"/>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6"/>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6"/>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6"/>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6"/>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6"/>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6"/>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6"/>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6"/>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6"/>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6"/>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6"/>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6"/>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6"/>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6"/>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6"/>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6"/>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6"/>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6"/>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6"/>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6"/>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6"/>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6"/>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6"/>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6"/>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6"/>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6"/>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6"/>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6"/>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6"/>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6"/>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6"/>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6"/>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6"/>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6"/>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6"/>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6"/>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6"/>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6"/>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6"/>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6"/>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6"/>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6"/>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6"/>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6"/>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6"/>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6"/>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6"/>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6"/>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6"/>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6"/>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6"/>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6"/>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6"/>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6"/>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6"/>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6"/>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6"/>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6"/>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6"/>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6"/>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6"/>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6"/>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6"/>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6"/>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6"/>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6"/>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6"/>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6"/>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6"/>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6"/>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6"/>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6"/>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6"/>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6"/>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6"/>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6"/>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6"/>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6"/>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6"/>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6"/>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6"/>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6"/>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6"/>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6"/>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6"/>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6"/>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6"/>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6"/>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6"/>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6"/>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6"/>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6"/>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6"/>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6"/>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6"/>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6"/>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6"/>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6"/>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6"/>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6"/>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6"/>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6"/>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6"/>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6"/>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6"/>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6"/>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6"/>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6"/>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6"/>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6"/>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6"/>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6"/>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6"/>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6"/>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6"/>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6"/>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6"/>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6"/>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6"/>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6"/>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6"/>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6"/>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6"/>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6"/>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6"/>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6"/>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6"/>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6"/>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6"/>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6"/>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6"/>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6"/>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6"/>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6"/>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6"/>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6"/>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6"/>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6"/>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6"/>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6"/>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6"/>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6"/>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6"/>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6"/>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6"/>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6"/>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6"/>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6"/>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6"/>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6"/>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6"/>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6"/>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6"/>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6"/>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6"/>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6"/>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6"/>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6"/>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6"/>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6"/>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6"/>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6"/>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6"/>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6"/>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6"/>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6"/>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6"/>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6"/>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6"/>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6"/>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6"/>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6"/>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6"/>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6"/>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6"/>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6"/>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6"/>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6"/>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6"/>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6"/>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6"/>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6"/>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6"/>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6"/>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6"/>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6"/>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6"/>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6"/>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6"/>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6"/>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6"/>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6"/>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6"/>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6"/>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6"/>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6"/>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6"/>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6"/>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6"/>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6"/>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6"/>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6"/>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6"/>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6"/>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6"/>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6"/>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6"/>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6"/>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6"/>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6"/>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6"/>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6"/>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6"/>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6"/>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6"/>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6"/>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6"/>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6"/>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6"/>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6"/>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6"/>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6"/>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6"/>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6"/>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6"/>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6"/>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6"/>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6"/>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6"/>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6"/>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6"/>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6"/>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6"/>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6"/>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6"/>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6"/>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6"/>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6"/>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6"/>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6"/>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6"/>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6"/>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6"/>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6"/>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6"/>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6"/>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6"/>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6"/>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6"/>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6"/>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6"/>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6"/>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6"/>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6"/>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6"/>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6"/>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6"/>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6"/>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6"/>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6"/>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6"/>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6"/>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6"/>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6"/>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6"/>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6"/>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6"/>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6"/>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6"/>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6"/>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6"/>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6"/>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6"/>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6"/>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6"/>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6"/>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6"/>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6"/>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6"/>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6"/>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6"/>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6"/>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6"/>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6"/>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6"/>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6"/>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6"/>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6"/>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6"/>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6"/>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6"/>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6"/>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6"/>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6"/>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6"/>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6"/>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6"/>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6"/>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6"/>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6"/>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6"/>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6"/>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6"/>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6"/>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6"/>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6"/>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6"/>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6"/>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6"/>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6"/>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6"/>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6"/>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6"/>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6"/>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6"/>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6"/>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6"/>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6"/>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6"/>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6"/>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6"/>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6"/>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6"/>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6"/>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6"/>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6"/>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6"/>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6"/>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6"/>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6"/>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6"/>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6"/>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6"/>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6"/>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6"/>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6"/>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6"/>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6"/>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6"/>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6"/>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6"/>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6"/>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6"/>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6"/>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6"/>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6"/>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6"/>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6"/>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6"/>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6"/>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6"/>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6"/>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6"/>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6"/>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6"/>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6"/>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6"/>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6"/>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6"/>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6"/>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6"/>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6"/>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6"/>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6"/>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6"/>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6"/>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6"/>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6"/>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6"/>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6"/>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6"/>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6"/>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6"/>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6"/>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6"/>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6"/>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6"/>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6"/>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6"/>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6"/>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6"/>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6"/>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6"/>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6"/>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6"/>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6"/>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6"/>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6"/>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6"/>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6"/>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6"/>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6"/>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6"/>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6"/>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6"/>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6"/>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6"/>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6"/>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6"/>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6"/>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6"/>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6"/>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6"/>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6"/>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6"/>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6"/>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6"/>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6"/>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6"/>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6"/>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6"/>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6"/>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6"/>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6"/>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6"/>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6"/>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6"/>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6"/>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6"/>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6"/>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6"/>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6"/>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6"/>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6"/>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6"/>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6"/>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6"/>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6"/>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6"/>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6"/>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6"/>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6"/>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6"/>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6"/>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6"/>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6"/>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6"/>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6"/>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6"/>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6"/>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6"/>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6"/>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6"/>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6"/>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6"/>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6"/>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6"/>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6"/>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6"/>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6"/>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6"/>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6"/>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6"/>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6"/>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6"/>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6"/>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6"/>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6"/>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6"/>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6"/>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6"/>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6"/>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6"/>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6"/>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6"/>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6"/>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6"/>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6"/>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6"/>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6"/>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6"/>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6"/>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6"/>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6"/>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6"/>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6"/>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6"/>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6"/>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6"/>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6"/>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6"/>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6"/>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6"/>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6"/>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6"/>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6"/>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6"/>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6"/>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6"/>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6"/>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6"/>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6"/>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6"/>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6"/>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6"/>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6"/>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6"/>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6"/>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6"/>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6"/>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6"/>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6"/>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6"/>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6"/>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6"/>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6"/>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6"/>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6"/>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6"/>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6"/>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6"/>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6"/>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6"/>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6"/>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6"/>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6"/>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6"/>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6"/>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6"/>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6"/>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6"/>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6"/>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6"/>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6"/>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6"/>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6"/>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6"/>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6"/>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6"/>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6"/>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6"/>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6"/>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6"/>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6"/>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6"/>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6"/>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6"/>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6"/>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6"/>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6"/>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6"/>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6"/>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6"/>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6"/>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6"/>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6"/>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6"/>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6"/>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6"/>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6"/>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6"/>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6"/>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6"/>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6"/>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6"/>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6"/>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6"/>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6"/>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6"/>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6"/>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6"/>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6"/>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6"/>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6"/>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6"/>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6"/>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6"/>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6"/>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6"/>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6"/>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6"/>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6"/>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6"/>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6"/>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6"/>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6"/>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6"/>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6"/>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6"/>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6"/>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6"/>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6"/>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6"/>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6"/>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6"/>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6"/>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6"/>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6"/>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6"/>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6"/>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6"/>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6"/>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6"/>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6"/>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6"/>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6"/>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6"/>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6"/>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6"/>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6"/>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6"/>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6"/>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6"/>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6"/>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6"/>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6"/>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6"/>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6"/>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6"/>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6"/>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6"/>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6"/>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6"/>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6"/>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6"/>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6"/>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6"/>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6"/>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6"/>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6"/>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6"/>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6"/>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6"/>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6"/>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6"/>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6"/>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6"/>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6"/>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6"/>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6"/>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6"/>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6"/>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6"/>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6"/>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6"/>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6"/>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6"/>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6"/>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6"/>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6"/>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56" name="Google Shape;5656;p6"/>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57" name="Google Shape;5657;p6"/>
          <p:cNvGrpSpPr/>
          <p:nvPr/>
        </p:nvGrpSpPr>
        <p:grpSpPr>
          <a:xfrm>
            <a:off x="625125" y="196486"/>
            <a:ext cx="11133344" cy="6246836"/>
            <a:chOff x="238400" y="851425"/>
            <a:chExt cx="7143475" cy="4008150"/>
          </a:xfrm>
        </p:grpSpPr>
        <p:sp>
          <p:nvSpPr>
            <p:cNvPr id="5658" name="Google Shape;5658;p6"/>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6"/>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6"/>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6"/>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6"/>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6"/>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6"/>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6"/>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6"/>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6"/>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6"/>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6"/>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6"/>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6"/>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6"/>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6"/>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6"/>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6"/>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6"/>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6"/>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6"/>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6"/>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6"/>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6"/>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6"/>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6"/>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6"/>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6"/>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6"/>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6"/>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6"/>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6"/>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6"/>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6"/>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6"/>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6"/>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6"/>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6"/>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6"/>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6"/>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6"/>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6"/>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6"/>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6"/>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6"/>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6"/>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6"/>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6"/>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6"/>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6"/>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6"/>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6"/>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6"/>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6"/>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6"/>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6"/>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6"/>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6"/>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6"/>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6"/>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6"/>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6"/>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6"/>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6"/>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6"/>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6"/>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6"/>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6"/>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6"/>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6"/>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6"/>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6"/>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6"/>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6"/>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6"/>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6"/>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6"/>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6"/>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6"/>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6"/>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6"/>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6"/>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6"/>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6"/>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6"/>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6"/>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6"/>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6"/>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6"/>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6"/>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6"/>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6"/>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6"/>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6"/>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6"/>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6"/>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6"/>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6"/>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6"/>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6"/>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6"/>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6"/>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6"/>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6"/>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6"/>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6"/>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6"/>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6"/>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6"/>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6"/>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6"/>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6"/>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6"/>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6"/>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6"/>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6"/>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6"/>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6"/>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6"/>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6"/>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6"/>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6"/>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6"/>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6"/>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6"/>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6"/>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6"/>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6"/>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6"/>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6"/>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6"/>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6"/>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6"/>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6"/>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6"/>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6"/>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6"/>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6"/>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6"/>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6"/>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6"/>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6"/>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6"/>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6"/>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6"/>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6"/>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6"/>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6"/>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6"/>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6"/>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6"/>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6"/>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6"/>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6"/>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6"/>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6"/>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6"/>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6"/>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6"/>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6"/>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6"/>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6"/>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6"/>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6"/>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6"/>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6"/>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6"/>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6"/>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6"/>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6"/>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6"/>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6"/>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6"/>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6"/>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6"/>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6"/>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6"/>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6"/>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6"/>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6"/>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6"/>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6"/>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6"/>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6"/>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6"/>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6"/>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6"/>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6"/>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6"/>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6"/>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6"/>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6"/>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6"/>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6"/>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6"/>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6"/>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6"/>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6"/>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6"/>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6"/>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6"/>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6"/>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6"/>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6"/>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6"/>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6"/>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6"/>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6"/>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6"/>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6"/>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6"/>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6"/>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6"/>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6"/>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6"/>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6"/>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6"/>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6"/>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6"/>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6"/>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6"/>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6"/>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6"/>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6"/>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6"/>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6"/>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6"/>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6"/>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6"/>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6"/>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6"/>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6"/>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6"/>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6"/>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6"/>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6"/>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6"/>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6"/>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6"/>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6"/>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6"/>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6"/>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6"/>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6"/>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6"/>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6"/>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6"/>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6"/>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6"/>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6"/>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6"/>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6"/>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6"/>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6"/>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6"/>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6"/>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6"/>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6"/>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6"/>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6"/>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6"/>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6"/>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6"/>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6"/>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6"/>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6"/>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6"/>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6"/>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6"/>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6"/>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6"/>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6"/>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6"/>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6"/>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6"/>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6"/>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6"/>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6"/>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6"/>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6"/>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6"/>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6"/>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6"/>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6"/>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6"/>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6"/>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6"/>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6"/>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6"/>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6"/>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6"/>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6"/>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6"/>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6"/>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6"/>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6"/>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6"/>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6"/>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6"/>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6"/>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6"/>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6"/>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6"/>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6"/>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6"/>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6"/>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6"/>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6"/>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6"/>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6"/>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6"/>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6"/>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6"/>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6"/>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6"/>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6"/>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6"/>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6"/>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6"/>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6"/>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6"/>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6"/>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6"/>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6"/>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6"/>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6"/>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6"/>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6"/>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6"/>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6"/>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6"/>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6"/>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6"/>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6"/>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6"/>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6"/>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6"/>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6"/>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6"/>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6"/>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6"/>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6"/>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6"/>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6"/>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6"/>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6"/>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6"/>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6"/>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6"/>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6"/>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6"/>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6"/>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6"/>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6"/>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6"/>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6"/>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6"/>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6"/>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6"/>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6"/>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6"/>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6"/>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6"/>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6"/>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6"/>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6"/>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6"/>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6"/>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6"/>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6"/>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6"/>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6"/>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6"/>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6"/>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6"/>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6"/>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6"/>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6"/>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6"/>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6"/>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6"/>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6"/>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6"/>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6"/>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6"/>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6"/>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6"/>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6"/>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6"/>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6"/>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6"/>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6"/>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6"/>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6"/>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6"/>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6"/>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6"/>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6"/>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6"/>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6"/>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6"/>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6"/>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6"/>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6"/>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6"/>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6"/>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6"/>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6"/>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6"/>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6"/>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6"/>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6"/>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6"/>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6"/>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6"/>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6"/>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6"/>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6"/>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6"/>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6"/>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6"/>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6"/>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6"/>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6"/>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6"/>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6"/>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6"/>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6"/>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6"/>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6"/>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6"/>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6"/>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6"/>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6"/>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6"/>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6"/>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6"/>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6"/>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6"/>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6"/>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6"/>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6"/>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6"/>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6"/>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6"/>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6"/>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6"/>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6"/>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6"/>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6"/>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6"/>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6"/>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6"/>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6"/>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6"/>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6"/>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6"/>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6"/>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6"/>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6"/>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6"/>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6"/>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6"/>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6"/>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6"/>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6"/>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6"/>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6"/>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6"/>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6"/>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6"/>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6"/>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6"/>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6"/>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6"/>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6"/>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6"/>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6"/>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6"/>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6"/>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6"/>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6"/>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6"/>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6"/>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6"/>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6"/>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6"/>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6"/>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6"/>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6"/>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6"/>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6"/>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6"/>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6"/>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6"/>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6"/>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6"/>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6"/>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6"/>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6"/>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6"/>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6"/>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6"/>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6"/>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6"/>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6"/>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6"/>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6"/>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6"/>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6"/>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6"/>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6"/>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6"/>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6"/>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6"/>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6"/>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6"/>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6"/>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6"/>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6"/>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6"/>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6"/>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6"/>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6"/>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6"/>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6"/>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6"/>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6"/>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6"/>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6"/>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6"/>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6"/>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6"/>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6"/>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6"/>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6"/>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6"/>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6"/>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6"/>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6"/>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6"/>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6"/>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6"/>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6"/>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6"/>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6"/>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6"/>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6"/>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6"/>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6"/>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6"/>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6"/>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6"/>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6"/>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6"/>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6"/>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6"/>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6"/>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6"/>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6"/>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6"/>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6"/>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6"/>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6"/>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6"/>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6"/>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6"/>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6"/>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6"/>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6"/>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6"/>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6"/>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6"/>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6"/>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6"/>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6"/>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6"/>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6"/>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6"/>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6"/>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6"/>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6"/>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6"/>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6"/>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6"/>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6"/>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6"/>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6"/>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6"/>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6"/>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6"/>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6"/>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6"/>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6"/>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6"/>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6"/>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6"/>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6"/>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6"/>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6"/>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6"/>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6"/>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6"/>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6"/>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6"/>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6"/>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6"/>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6"/>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6"/>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6"/>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6"/>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6"/>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6"/>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6"/>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6"/>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6"/>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6"/>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6"/>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6"/>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6"/>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6"/>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6"/>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6"/>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6"/>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6"/>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6"/>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6"/>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6"/>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6"/>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6"/>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6"/>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6"/>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6"/>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6"/>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6"/>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6"/>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6"/>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6"/>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6"/>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6"/>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6"/>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6"/>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6"/>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6"/>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6"/>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6"/>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6"/>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6"/>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6"/>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6"/>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6"/>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6"/>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6"/>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6"/>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6"/>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6"/>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6"/>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6"/>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6"/>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6"/>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6"/>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6"/>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6"/>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6"/>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6"/>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6"/>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6"/>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6"/>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6"/>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6"/>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6"/>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6"/>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6"/>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6"/>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6"/>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6"/>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6"/>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6"/>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6"/>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6"/>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6"/>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6"/>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6"/>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6"/>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6"/>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6"/>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6"/>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6"/>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6"/>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6"/>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6"/>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6"/>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6"/>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6"/>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6"/>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6"/>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6"/>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6"/>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6"/>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6"/>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6"/>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6"/>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6"/>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6"/>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6"/>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6"/>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6"/>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6"/>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6"/>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6"/>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6"/>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6"/>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6"/>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6"/>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6"/>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6"/>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6"/>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6"/>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6"/>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6"/>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6"/>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6"/>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6"/>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6"/>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6"/>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6"/>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6"/>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6"/>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6"/>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6"/>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6"/>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6"/>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6"/>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6"/>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6"/>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6"/>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6"/>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6"/>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6"/>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6"/>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6"/>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6"/>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6"/>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6"/>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6"/>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6"/>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6"/>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6"/>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6"/>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6"/>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6"/>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6"/>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6"/>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6"/>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6"/>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6"/>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6"/>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6"/>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6"/>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6"/>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6"/>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6"/>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6"/>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6"/>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6"/>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6"/>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6"/>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6"/>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6"/>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6"/>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6"/>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6"/>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6"/>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6"/>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6"/>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6"/>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6"/>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6"/>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6"/>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6"/>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6"/>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6"/>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6"/>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6"/>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6"/>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6"/>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6"/>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6"/>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6"/>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6"/>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6"/>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6"/>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6"/>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6"/>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6"/>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6"/>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6"/>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6"/>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6"/>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6"/>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6"/>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6"/>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6"/>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6"/>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6"/>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6"/>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6"/>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6"/>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6"/>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6"/>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6"/>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6"/>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6"/>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6"/>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6"/>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6"/>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6"/>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6"/>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6"/>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6"/>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6"/>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6"/>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6"/>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6"/>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6"/>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6"/>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6"/>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6"/>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6"/>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6"/>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6"/>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6"/>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6"/>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6"/>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6"/>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6"/>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6"/>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6"/>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6"/>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6"/>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6"/>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6"/>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6"/>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6"/>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6"/>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6"/>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6"/>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6"/>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6"/>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6"/>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6"/>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6"/>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6"/>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6"/>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6"/>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6"/>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6"/>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6"/>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6"/>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6"/>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6"/>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6"/>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6"/>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6"/>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6"/>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6"/>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6"/>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6"/>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6"/>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6"/>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6"/>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6"/>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6"/>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6"/>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6"/>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6"/>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6"/>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6"/>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6"/>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6"/>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6"/>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6"/>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6"/>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6"/>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6"/>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6"/>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6"/>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6"/>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6"/>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6"/>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6"/>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6"/>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6"/>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6"/>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6"/>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6"/>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6"/>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6"/>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6"/>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6"/>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6"/>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9" name="Google Shape;6559;p6"/>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0" name="Google Shape;6560;p6"/>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1" name="Google Shape;6561;p6"/>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6"/>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6"/>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6"/>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6"/>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6"/>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6"/>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6"/>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6"/>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6"/>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6"/>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6"/>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3" name="Google Shape;6573;p6"/>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4" name="Google Shape;6574;p6"/>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6"/>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6"/>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6"/>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6"/>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9" name="Google Shape;6579;p6"/>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0" name="Google Shape;6580;p6"/>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6"/>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6"/>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6"/>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6"/>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6"/>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6"/>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6"/>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6"/>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6"/>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6"/>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6"/>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6"/>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6"/>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6"/>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6"/>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6"/>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6"/>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6"/>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6"/>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6"/>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6"/>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6"/>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6"/>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6"/>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6"/>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6"/>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6"/>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6"/>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6"/>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6"/>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6"/>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2" name="Google Shape;6612;p6"/>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3" name="Google Shape;6613;p6"/>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6"/>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6"/>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6"/>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6"/>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6"/>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6"/>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6"/>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6"/>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6"/>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6"/>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6"/>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6"/>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6"/>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6"/>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6"/>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6"/>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6"/>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6"/>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6"/>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6"/>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6"/>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6"/>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6"/>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6"/>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6"/>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6"/>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6"/>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6"/>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6"/>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6"/>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6"/>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6"/>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6"/>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6"/>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6"/>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6"/>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6"/>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6"/>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6"/>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6"/>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6"/>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6"/>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6"/>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6"/>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6"/>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6"/>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6"/>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6"/>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6"/>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6"/>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6"/>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6"/>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6"/>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6"/>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6"/>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6"/>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6"/>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6"/>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2" name="Google Shape;6672;p6"/>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6"/>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6"/>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6"/>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6"/>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6"/>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6"/>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6"/>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6"/>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6"/>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6"/>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6"/>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6"/>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6"/>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6"/>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6"/>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6"/>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6"/>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6"/>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1" name="Google Shape;6691;p6"/>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2" name="Google Shape;6692;p6"/>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3" name="Google Shape;6693;p6"/>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4" name="Google Shape;6694;p6"/>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5" name="Google Shape;6695;p6"/>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6" name="Google Shape;6696;p6"/>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7" name="Google Shape;6697;p6"/>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8" name="Google Shape;6698;p6"/>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9" name="Google Shape;6699;p6"/>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6"/>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6"/>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6"/>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6"/>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6"/>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6"/>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6"/>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6"/>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6"/>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6"/>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6"/>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1" name="Google Shape;6711;p6"/>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2" name="Google Shape;6712;p6"/>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3" name="Google Shape;6713;p6"/>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4" name="Google Shape;6714;p6"/>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5" name="Google Shape;6715;p6"/>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6"/>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6"/>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6"/>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6"/>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6"/>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6"/>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6"/>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6"/>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6"/>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6"/>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6"/>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6"/>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6"/>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6"/>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0" name="Google Shape;6730;p6"/>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1" name="Google Shape;6731;p6"/>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2" name="Google Shape;6732;p6"/>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3" name="Google Shape;6733;p6"/>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4" name="Google Shape;6734;p6"/>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5" name="Google Shape;6735;p6"/>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6"/>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6"/>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6"/>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6"/>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6"/>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6"/>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6"/>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6"/>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6"/>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6"/>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6"/>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7" name="Google Shape;6747;p6"/>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8" name="Google Shape;6748;p6"/>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9" name="Google Shape;6749;p6"/>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0" name="Google Shape;6750;p6"/>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1" name="Google Shape;6751;p6"/>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2" name="Google Shape;6752;p6"/>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3" name="Google Shape;6753;p6"/>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6"/>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6"/>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6"/>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6"/>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6"/>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6"/>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6"/>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6"/>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6"/>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6"/>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6"/>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5" name="Google Shape;6765;p6"/>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6" name="Google Shape;6766;p6"/>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7" name="Google Shape;6767;p6"/>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8" name="Google Shape;6768;p6"/>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9" name="Google Shape;6769;p6"/>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0" name="Google Shape;6770;p6"/>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1" name="Google Shape;6771;p6"/>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2" name="Google Shape;6772;p6"/>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3" name="Google Shape;6773;p6"/>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4" name="Google Shape;6774;p6"/>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5" name="Google Shape;6775;p6"/>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6"/>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6"/>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6"/>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6"/>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80" name="Google Shape;6780;p6"/>
          <p:cNvSpPr txBox="1">
            <a:spLocks noGrp="1"/>
          </p:cNvSpPr>
          <p:nvPr>
            <p:ph type="title"/>
          </p:nvPr>
        </p:nvSpPr>
        <p:spPr>
          <a:xfrm>
            <a:off x="960000" y="593367"/>
            <a:ext cx="10272000" cy="943200"/>
          </a:xfrm>
          <a:prstGeom prst="rect">
            <a:avLst/>
          </a:prstGeom>
          <a:effectLst>
            <a:outerShdw dist="19050" dir="3660000" algn="bl" rotWithShape="0">
              <a:srgbClr val="000000"/>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Tree>
    <p:extLst>
      <p:ext uri="{BB962C8B-B14F-4D97-AF65-F5344CB8AC3E}">
        <p14:creationId xmlns:p14="http://schemas.microsoft.com/office/powerpoint/2010/main" val="15767703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dk1"/>
        </a:solidFill>
        <a:effectLst/>
      </p:bgPr>
    </p:bg>
    <p:spTree>
      <p:nvGrpSpPr>
        <p:cNvPr id="1" name="Shape 455"/>
        <p:cNvGrpSpPr/>
        <p:nvPr/>
      </p:nvGrpSpPr>
      <p:grpSpPr>
        <a:xfrm>
          <a:off x="0" y="0"/>
          <a:ext cx="0" cy="0"/>
          <a:chOff x="0" y="0"/>
          <a:chExt cx="0" cy="0"/>
        </a:xfrm>
      </p:grpSpPr>
      <p:cxnSp>
        <p:nvCxnSpPr>
          <p:cNvPr id="456" name="Google Shape;456;p26"/>
          <p:cNvCxnSpPr/>
          <p:nvPr/>
        </p:nvCxnSpPr>
        <p:spPr>
          <a:xfrm>
            <a:off x="471799" y="567717"/>
            <a:ext cx="11248400" cy="0"/>
          </a:xfrm>
          <a:prstGeom prst="straightConnector1">
            <a:avLst/>
          </a:prstGeom>
          <a:noFill/>
          <a:ln w="9525" cap="flat" cmpd="sng">
            <a:solidFill>
              <a:srgbClr val="F8D0C6"/>
            </a:solidFill>
            <a:prstDash val="solid"/>
            <a:round/>
            <a:headEnd type="none" w="med" len="med"/>
            <a:tailEnd type="none" w="med" len="med"/>
          </a:ln>
        </p:spPr>
      </p:cxnSp>
      <p:cxnSp>
        <p:nvCxnSpPr>
          <p:cNvPr id="457" name="Google Shape;457;p26"/>
          <p:cNvCxnSpPr/>
          <p:nvPr/>
        </p:nvCxnSpPr>
        <p:spPr>
          <a:xfrm>
            <a:off x="471799" y="6290284"/>
            <a:ext cx="11248400" cy="0"/>
          </a:xfrm>
          <a:prstGeom prst="straightConnector1">
            <a:avLst/>
          </a:prstGeom>
          <a:noFill/>
          <a:ln w="9525" cap="flat" cmpd="sng">
            <a:solidFill>
              <a:srgbClr val="F8D0C6"/>
            </a:solidFill>
            <a:prstDash val="solid"/>
            <a:round/>
            <a:headEnd type="none" w="med" len="med"/>
            <a:tailEnd type="none" w="med" len="med"/>
          </a:ln>
        </p:spPr>
      </p:cxnSp>
      <p:grpSp>
        <p:nvGrpSpPr>
          <p:cNvPr id="458" name="Google Shape;458;p26"/>
          <p:cNvGrpSpPr/>
          <p:nvPr/>
        </p:nvGrpSpPr>
        <p:grpSpPr>
          <a:xfrm>
            <a:off x="471800" y="761500"/>
            <a:ext cx="473133" cy="5366000"/>
            <a:chOff x="353850" y="571125"/>
            <a:chExt cx="354850" cy="4024500"/>
          </a:xfrm>
        </p:grpSpPr>
        <p:cxnSp>
          <p:nvCxnSpPr>
            <p:cNvPr id="459" name="Google Shape;459;p26"/>
            <p:cNvCxnSpPr/>
            <p:nvPr/>
          </p:nvCxnSpPr>
          <p:spPr>
            <a:xfrm>
              <a:off x="353850"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60" name="Google Shape;460;p26"/>
            <p:cNvCxnSpPr/>
            <p:nvPr/>
          </p:nvCxnSpPr>
          <p:spPr>
            <a:xfrm>
              <a:off x="4642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61" name="Google Shape;461;p26"/>
            <p:cNvCxnSpPr/>
            <p:nvPr/>
          </p:nvCxnSpPr>
          <p:spPr>
            <a:xfrm>
              <a:off x="5825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62" name="Google Shape;462;p26"/>
            <p:cNvCxnSpPr/>
            <p:nvPr/>
          </p:nvCxnSpPr>
          <p:spPr>
            <a:xfrm>
              <a:off x="708700" y="571125"/>
              <a:ext cx="0" cy="4024500"/>
            </a:xfrm>
            <a:prstGeom prst="straightConnector1">
              <a:avLst/>
            </a:prstGeom>
            <a:noFill/>
            <a:ln w="9525" cap="flat" cmpd="sng">
              <a:solidFill>
                <a:schemeClr val="dk2"/>
              </a:solidFill>
              <a:prstDash val="solid"/>
              <a:round/>
              <a:headEnd type="none" w="med" len="med"/>
              <a:tailEnd type="none" w="med" len="med"/>
            </a:ln>
          </p:spPr>
        </p:cxnSp>
      </p:grpSp>
      <p:grpSp>
        <p:nvGrpSpPr>
          <p:cNvPr id="463" name="Google Shape;463;p26"/>
          <p:cNvGrpSpPr/>
          <p:nvPr/>
        </p:nvGrpSpPr>
        <p:grpSpPr>
          <a:xfrm>
            <a:off x="11247400" y="761500"/>
            <a:ext cx="473133" cy="5366000"/>
            <a:chOff x="8435550" y="571125"/>
            <a:chExt cx="354850" cy="4024500"/>
          </a:xfrm>
        </p:grpSpPr>
        <p:cxnSp>
          <p:nvCxnSpPr>
            <p:cNvPr id="464" name="Google Shape;464;p26"/>
            <p:cNvCxnSpPr/>
            <p:nvPr/>
          </p:nvCxnSpPr>
          <p:spPr>
            <a:xfrm>
              <a:off x="8435550" y="571125"/>
              <a:ext cx="0" cy="4024500"/>
            </a:xfrm>
            <a:prstGeom prst="straightConnector1">
              <a:avLst/>
            </a:prstGeom>
            <a:noFill/>
            <a:ln w="9525" cap="flat" cmpd="sng">
              <a:solidFill>
                <a:schemeClr val="dk2"/>
              </a:solidFill>
              <a:prstDash val="solid"/>
              <a:round/>
              <a:headEnd type="none" w="med" len="med"/>
              <a:tailEnd type="none" w="med" len="med"/>
            </a:ln>
          </p:spPr>
        </p:cxnSp>
        <p:grpSp>
          <p:nvGrpSpPr>
            <p:cNvPr id="465" name="Google Shape;465;p26"/>
            <p:cNvGrpSpPr/>
            <p:nvPr/>
          </p:nvGrpSpPr>
          <p:grpSpPr>
            <a:xfrm>
              <a:off x="8545941" y="571125"/>
              <a:ext cx="244459" cy="4024500"/>
              <a:chOff x="8545941" y="571125"/>
              <a:chExt cx="244459" cy="4024500"/>
            </a:xfrm>
          </p:grpSpPr>
          <p:cxnSp>
            <p:nvCxnSpPr>
              <p:cNvPr id="466" name="Google Shape;466;p26"/>
              <p:cNvCxnSpPr/>
              <p:nvPr/>
            </p:nvCxnSpPr>
            <p:spPr>
              <a:xfrm>
                <a:off x="8545941"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67" name="Google Shape;467;p26"/>
              <p:cNvCxnSpPr/>
              <p:nvPr/>
            </p:nvCxnSpPr>
            <p:spPr>
              <a:xfrm>
                <a:off x="8664233" y="571125"/>
                <a:ext cx="0" cy="4024500"/>
              </a:xfrm>
              <a:prstGeom prst="straightConnector1">
                <a:avLst/>
              </a:prstGeom>
              <a:noFill/>
              <a:ln w="9525" cap="flat" cmpd="sng">
                <a:solidFill>
                  <a:schemeClr val="dk2"/>
                </a:solidFill>
                <a:prstDash val="solid"/>
                <a:round/>
                <a:headEnd type="none" w="med" len="med"/>
                <a:tailEnd type="none" w="med" len="med"/>
              </a:ln>
            </p:spPr>
          </p:cxnSp>
          <p:cxnSp>
            <p:nvCxnSpPr>
              <p:cNvPr id="468" name="Google Shape;468;p26"/>
              <p:cNvCxnSpPr/>
              <p:nvPr/>
            </p:nvCxnSpPr>
            <p:spPr>
              <a:xfrm>
                <a:off x="8790400" y="571125"/>
                <a:ext cx="0" cy="4024500"/>
              </a:xfrm>
              <a:prstGeom prst="straightConnector1">
                <a:avLst/>
              </a:prstGeom>
              <a:noFill/>
              <a:ln w="9525" cap="flat" cmpd="sng">
                <a:solidFill>
                  <a:schemeClr val="dk2"/>
                </a:solidFill>
                <a:prstDash val="solid"/>
                <a:round/>
                <a:headEnd type="none" w="med" len="med"/>
                <a:tailEnd type="none" w="med" len="med"/>
              </a:ln>
            </p:spPr>
          </p:cxnSp>
        </p:grpSp>
      </p:grpSp>
    </p:spTree>
    <p:extLst>
      <p:ext uri="{BB962C8B-B14F-4D97-AF65-F5344CB8AC3E}">
        <p14:creationId xmlns:p14="http://schemas.microsoft.com/office/powerpoint/2010/main" val="129866116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ig number">
  <p:cSld name="1_Big number">
    <p:bg>
      <p:bgPr>
        <a:solidFill>
          <a:schemeClr val="dk2"/>
        </a:solidFill>
        <a:effectLst/>
      </p:bgPr>
    </p:bg>
    <p:spTree>
      <p:nvGrpSpPr>
        <p:cNvPr id="1" name="Shape 11294"/>
        <p:cNvGrpSpPr/>
        <p:nvPr/>
      </p:nvGrpSpPr>
      <p:grpSpPr>
        <a:xfrm>
          <a:off x="0" y="0"/>
          <a:ext cx="0" cy="0"/>
          <a:chOff x="0" y="0"/>
          <a:chExt cx="0" cy="0"/>
        </a:xfrm>
      </p:grpSpPr>
      <p:sp>
        <p:nvSpPr>
          <p:cNvPr id="12421" name="Google Shape;12421;p11"/>
          <p:cNvSpPr txBox="1">
            <a:spLocks noGrp="1"/>
          </p:cNvSpPr>
          <p:nvPr>
            <p:ph type="title" hasCustomPrompt="1"/>
          </p:nvPr>
        </p:nvSpPr>
        <p:spPr>
          <a:xfrm>
            <a:off x="2857467" y="2281167"/>
            <a:ext cx="6460800" cy="2085600"/>
          </a:xfrm>
          <a:prstGeom prst="rect">
            <a:avLst/>
          </a:prstGeom>
          <a:effectLst>
            <a:outerShdw dist="38100" dir="4080000" algn="bl" rotWithShape="0">
              <a:schemeClr val="dk1"/>
            </a:outerShdw>
          </a:effectLst>
        </p:spPr>
        <p:txBody>
          <a:bodyPr spcFirstLastPara="1" wrap="square" lIns="91425" tIns="91425" rIns="91425" bIns="91425" anchor="t" anchorCtr="0">
            <a:noAutofit/>
          </a:bodyPr>
          <a:lstStyle>
            <a:lvl1pPr lvl="0" algn="ctr">
              <a:spcBef>
                <a:spcPts val="0"/>
              </a:spcBef>
              <a:spcAft>
                <a:spcPts val="0"/>
              </a:spcAft>
              <a:buSzPts val="9600"/>
              <a:buNone/>
              <a:defRPr sz="13466">
                <a:solidFill>
                  <a:schemeClr val="lt2"/>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12422" name="Google Shape;12422;p11"/>
          <p:cNvSpPr txBox="1">
            <a:spLocks noGrp="1"/>
          </p:cNvSpPr>
          <p:nvPr>
            <p:ph type="subTitle" idx="1"/>
          </p:nvPr>
        </p:nvSpPr>
        <p:spPr>
          <a:xfrm>
            <a:off x="2857467" y="4296033"/>
            <a:ext cx="6460800" cy="6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r>
              <a:rPr lang="en-US"/>
              <a:t>Click to edit Master subtitle style</a:t>
            </a:r>
            <a:endParaRPr/>
          </a:p>
        </p:txBody>
      </p:sp>
    </p:spTree>
    <p:extLst>
      <p:ext uri="{BB962C8B-B14F-4D97-AF65-F5344CB8AC3E}">
        <p14:creationId xmlns:p14="http://schemas.microsoft.com/office/powerpoint/2010/main" val="62169776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dk2"/>
        </a:solidFill>
        <a:effectLst/>
      </p:bgPr>
    </p:bg>
    <p:spTree>
      <p:nvGrpSpPr>
        <p:cNvPr id="1" name="Shape 27119"/>
        <p:cNvGrpSpPr/>
        <p:nvPr/>
      </p:nvGrpSpPr>
      <p:grpSpPr>
        <a:xfrm>
          <a:off x="0" y="0"/>
          <a:ext cx="0" cy="0"/>
          <a:chOff x="0" y="0"/>
          <a:chExt cx="0" cy="0"/>
        </a:xfrm>
      </p:grpSpPr>
      <p:sp>
        <p:nvSpPr>
          <p:cNvPr id="27121" name="Google Shape;27121;p23"/>
          <p:cNvSpPr txBox="1">
            <a:spLocks noGrp="1"/>
          </p:cNvSpPr>
          <p:nvPr>
            <p:ph type="sldNum" idx="12"/>
          </p:nvPr>
        </p:nvSpPr>
        <p:spPr>
          <a:xfrm>
            <a:off x="7749779" y="4847168"/>
            <a:ext cx="731600" cy="524800"/>
          </a:xfrm>
          <a:prstGeom prst="rect">
            <a:avLst/>
          </a:prstGeom>
          <a:noFill/>
          <a:ln>
            <a:noFill/>
          </a:ln>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DC6161B5-E47D-4168-BBB1-D3E808DC50FF}" type="slidenum">
              <a:rPr lang="en-US" smtClean="0"/>
              <a:t>‹#›</a:t>
            </a:fld>
            <a:endParaRPr lang="en-US"/>
          </a:p>
        </p:txBody>
      </p:sp>
    </p:spTree>
    <p:extLst>
      <p:ext uri="{BB962C8B-B14F-4D97-AF65-F5344CB8AC3E}">
        <p14:creationId xmlns:p14="http://schemas.microsoft.com/office/powerpoint/2010/main" val="306711434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36094EC-B9FB-4F13-8467-B31263E1DDCB}" type="datetimeFigureOut">
              <a:rPr lang="en-US" smtClean="0"/>
              <a:t>9/19/2025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C6161B5-E47D-4168-BBB1-D3E808DC50FF}" type="slidenum">
              <a:rPr lang="en-US" smtClean="0"/>
              <a:t>‹#›</a:t>
            </a:fld>
            <a:endParaRPr lang="en-US"/>
          </a:p>
        </p:txBody>
      </p:sp>
    </p:spTree>
    <p:extLst>
      <p:ext uri="{BB962C8B-B14F-4D97-AF65-F5344CB8AC3E}">
        <p14:creationId xmlns:p14="http://schemas.microsoft.com/office/powerpoint/2010/main" val="203653861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lank slide" type="blank" preserve="1">
  <p:cSld name="Blank slide">
    <p:spTree>
      <p:nvGrpSpPr>
        <p:cNvPr id="1" name="Shape 472"/>
        <p:cNvGrpSpPr/>
        <p:nvPr/>
      </p:nvGrpSpPr>
      <p:grpSpPr>
        <a:xfrm>
          <a:off x="0" y="0"/>
          <a:ext cx="0" cy="0"/>
          <a:chOff x="0" y="0"/>
          <a:chExt cx="0" cy="0"/>
        </a:xfrm>
      </p:grpSpPr>
    </p:spTree>
    <p:extLst>
      <p:ext uri="{BB962C8B-B14F-4D97-AF65-F5344CB8AC3E}">
        <p14:creationId xmlns:p14="http://schemas.microsoft.com/office/powerpoint/2010/main" val="79462353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737133" y="1310933"/>
            <a:ext cx="8333200" cy="2884800"/>
          </a:xfrm>
          <a:prstGeom prst="rect">
            <a:avLst/>
          </a:prstGeom>
        </p:spPr>
        <p:txBody>
          <a:bodyPr spcFirstLastPara="1" wrap="square" lIns="91425" tIns="91425" rIns="91425" bIns="91425" anchor="b" anchorCtr="0">
            <a:noAutofit/>
          </a:bodyPr>
          <a:lstStyle>
            <a:lvl1pPr lvl="0" algn="r">
              <a:spcBef>
                <a:spcPts val="0"/>
              </a:spcBef>
              <a:spcAft>
                <a:spcPts val="0"/>
              </a:spcAft>
              <a:buClr>
                <a:srgbClr val="191919"/>
              </a:buClr>
              <a:buSzPts val="5200"/>
              <a:buNone/>
              <a:defRPr sz="5867">
                <a:latin typeface="Montserrat"/>
                <a:ea typeface="Montserrat"/>
                <a:cs typeface="Montserrat"/>
                <a:sym typeface="Montserrat"/>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r>
              <a:rPr lang="en-US"/>
              <a:t>Click to edit Master title style</a:t>
            </a:r>
            <a:endParaRPr/>
          </a:p>
        </p:txBody>
      </p:sp>
      <p:sp>
        <p:nvSpPr>
          <p:cNvPr id="10" name="Google Shape;10;p2"/>
          <p:cNvSpPr txBox="1">
            <a:spLocks noGrp="1"/>
          </p:cNvSpPr>
          <p:nvPr>
            <p:ph type="subTitle" idx="1"/>
          </p:nvPr>
        </p:nvSpPr>
        <p:spPr>
          <a:xfrm>
            <a:off x="2252300" y="4939467"/>
            <a:ext cx="4084400" cy="9960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2133">
                <a:solidFill>
                  <a:schemeClr val="dk1"/>
                </a:solidFill>
                <a:latin typeface="Nunito Sans"/>
                <a:ea typeface="Nunito Sans"/>
                <a:cs typeface="Nunito Sans"/>
                <a:sym typeface="Nunito Sans"/>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r>
              <a:rPr lang="en-US"/>
              <a:t>Click to edit Master subtitle style</a:t>
            </a:r>
            <a:endParaRPr/>
          </a:p>
        </p:txBody>
      </p:sp>
      <p:sp>
        <p:nvSpPr>
          <p:cNvPr id="11" name="Google Shape;11;p2"/>
          <p:cNvSpPr/>
          <p:nvPr/>
        </p:nvSpPr>
        <p:spPr>
          <a:xfrm>
            <a:off x="-4" y="4657"/>
            <a:ext cx="1125808" cy="3377183"/>
          </a:xfrm>
          <a:custGeom>
            <a:avLst/>
            <a:gdLst/>
            <a:ahLst/>
            <a:cxnLst/>
            <a:rect l="l" t="t" r="r" b="b"/>
            <a:pathLst>
              <a:path w="439769" h="1319212" extrusionOk="0">
                <a:moveTo>
                  <a:pt x="0" y="0"/>
                </a:moveTo>
                <a:lnTo>
                  <a:pt x="439769" y="0"/>
                </a:lnTo>
                <a:lnTo>
                  <a:pt x="439769" y="1319212"/>
                </a:lnTo>
                <a:lnTo>
                  <a:pt x="0" y="1319212"/>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2" name="Google Shape;12;p2"/>
          <p:cNvGrpSpPr/>
          <p:nvPr/>
        </p:nvGrpSpPr>
        <p:grpSpPr>
          <a:xfrm>
            <a:off x="448" y="2821839"/>
            <a:ext cx="1126267" cy="1126267"/>
            <a:chOff x="3005453" y="2799585"/>
            <a:chExt cx="439673" cy="439673"/>
          </a:xfrm>
        </p:grpSpPr>
        <p:sp>
          <p:nvSpPr>
            <p:cNvPr id="13" name="Google Shape;13;p2"/>
            <p:cNvSpPr/>
            <p:nvPr/>
          </p:nvSpPr>
          <p:spPr>
            <a:xfrm>
              <a:off x="3005453" y="2799585"/>
              <a:ext cx="439673" cy="439673"/>
            </a:xfrm>
            <a:custGeom>
              <a:avLst/>
              <a:gdLst/>
              <a:ahLst/>
              <a:cxnLst/>
              <a:rect l="l" t="t" r="r" b="b"/>
              <a:pathLst>
                <a:path w="439673" h="439673" extrusionOk="0">
                  <a:moveTo>
                    <a:pt x="439674" y="219837"/>
                  </a:moveTo>
                  <a:cubicBezTo>
                    <a:pt x="439674" y="341250"/>
                    <a:pt x="341250" y="439674"/>
                    <a:pt x="219837" y="439674"/>
                  </a:cubicBezTo>
                  <a:cubicBezTo>
                    <a:pt x="98424" y="439674"/>
                    <a:pt x="0" y="341250"/>
                    <a:pt x="0" y="219837"/>
                  </a:cubicBezTo>
                  <a:cubicBezTo>
                    <a:pt x="0" y="98424"/>
                    <a:pt x="98424" y="0"/>
                    <a:pt x="219837" y="0"/>
                  </a:cubicBezTo>
                  <a:cubicBezTo>
                    <a:pt x="341250"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 name="Google Shape;14;p2"/>
            <p:cNvSpPr/>
            <p:nvPr/>
          </p:nvSpPr>
          <p:spPr>
            <a:xfrm>
              <a:off x="3143918" y="2937840"/>
              <a:ext cx="162686" cy="162686"/>
            </a:xfrm>
            <a:custGeom>
              <a:avLst/>
              <a:gdLst/>
              <a:ahLst/>
              <a:cxnLst/>
              <a:rect l="l" t="t" r="r" b="b"/>
              <a:pathLst>
                <a:path w="162686" h="162686" extrusionOk="0">
                  <a:moveTo>
                    <a:pt x="162687" y="81343"/>
                  </a:moveTo>
                  <a:cubicBezTo>
                    <a:pt x="162687" y="126268"/>
                    <a:pt x="126268" y="162687"/>
                    <a:pt x="81343" y="162687"/>
                  </a:cubicBezTo>
                  <a:cubicBezTo>
                    <a:pt x="36419" y="162687"/>
                    <a:pt x="0" y="126268"/>
                    <a:pt x="0" y="81343"/>
                  </a:cubicBezTo>
                  <a:cubicBezTo>
                    <a:pt x="0" y="36419"/>
                    <a:pt x="36419" y="0"/>
                    <a:pt x="81343" y="0"/>
                  </a:cubicBezTo>
                  <a:cubicBezTo>
                    <a:pt x="126268" y="0"/>
                    <a:pt x="162687" y="36419"/>
                    <a:pt x="162687" y="81343"/>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5" name="Google Shape;15;p2"/>
          <p:cNvGrpSpPr/>
          <p:nvPr/>
        </p:nvGrpSpPr>
        <p:grpSpPr>
          <a:xfrm>
            <a:off x="128" y="3947383"/>
            <a:ext cx="1126269" cy="1126267"/>
            <a:chOff x="3005328" y="3238976"/>
            <a:chExt cx="439674" cy="439673"/>
          </a:xfrm>
        </p:grpSpPr>
        <p:sp>
          <p:nvSpPr>
            <p:cNvPr id="16" name="Google Shape;16;p2"/>
            <p:cNvSpPr/>
            <p:nvPr/>
          </p:nvSpPr>
          <p:spPr>
            <a:xfrm>
              <a:off x="3005328" y="3238976"/>
              <a:ext cx="439674" cy="439673"/>
            </a:xfrm>
            <a:custGeom>
              <a:avLst/>
              <a:gdLst/>
              <a:ahLst/>
              <a:cxnLst/>
              <a:rect l="l" t="t" r="r" b="b"/>
              <a:pathLst>
                <a:path w="439674" h="439673" extrusionOk="0">
                  <a:moveTo>
                    <a:pt x="439674" y="219837"/>
                  </a:moveTo>
                  <a:cubicBezTo>
                    <a:pt x="439674" y="341250"/>
                    <a:pt x="341250" y="439674"/>
                    <a:pt x="219837" y="439674"/>
                  </a:cubicBezTo>
                  <a:cubicBezTo>
                    <a:pt x="98424" y="439674"/>
                    <a:pt x="0" y="341250"/>
                    <a:pt x="0" y="219837"/>
                  </a:cubicBezTo>
                  <a:cubicBezTo>
                    <a:pt x="0" y="98424"/>
                    <a:pt x="98424" y="0"/>
                    <a:pt x="219837" y="0"/>
                  </a:cubicBezTo>
                  <a:cubicBezTo>
                    <a:pt x="341250" y="0"/>
                    <a:pt x="439674" y="98424"/>
                    <a:pt x="439674" y="21983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7" name="Google Shape;17;p2"/>
            <p:cNvGrpSpPr/>
            <p:nvPr/>
          </p:nvGrpSpPr>
          <p:grpSpPr>
            <a:xfrm>
              <a:off x="3038794" y="3385209"/>
              <a:ext cx="355535" cy="147455"/>
              <a:chOff x="3038794" y="3385209"/>
              <a:chExt cx="355535" cy="147455"/>
            </a:xfrm>
          </p:grpSpPr>
          <p:sp>
            <p:nvSpPr>
              <p:cNvPr id="18" name="Google Shape;18;p2"/>
              <p:cNvSpPr/>
              <p:nvPr/>
            </p:nvSpPr>
            <p:spPr>
              <a:xfrm>
                <a:off x="3168777" y="3402520"/>
                <a:ext cx="112776" cy="112775"/>
              </a:xfrm>
              <a:custGeom>
                <a:avLst/>
                <a:gdLst/>
                <a:ahLst/>
                <a:cxnLst/>
                <a:rect l="l" t="t" r="r" b="b"/>
                <a:pathLst>
                  <a:path w="112776" h="112775" extrusionOk="0">
                    <a:moveTo>
                      <a:pt x="56388" y="0"/>
                    </a:moveTo>
                    <a:cubicBezTo>
                      <a:pt x="87535" y="0"/>
                      <a:pt x="112776" y="25241"/>
                      <a:pt x="112776" y="56388"/>
                    </a:cubicBezTo>
                    <a:cubicBezTo>
                      <a:pt x="112776" y="87535"/>
                      <a:pt x="87535" y="112776"/>
                      <a:pt x="56388" y="112776"/>
                    </a:cubicBezTo>
                    <a:cubicBezTo>
                      <a:pt x="25241" y="112776"/>
                      <a:pt x="0" y="87535"/>
                      <a:pt x="0" y="56388"/>
                    </a:cubicBezTo>
                    <a:cubicBezTo>
                      <a:pt x="0" y="25241"/>
                      <a:pt x="25241" y="0"/>
                      <a:pt x="56388"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 name="Google Shape;19;p2"/>
              <p:cNvSpPr/>
              <p:nvPr/>
            </p:nvSpPr>
            <p:spPr>
              <a:xfrm>
                <a:off x="3281553" y="3402520"/>
                <a:ext cx="112776" cy="112775"/>
              </a:xfrm>
              <a:custGeom>
                <a:avLst/>
                <a:gdLst/>
                <a:ahLst/>
                <a:cxnLst/>
                <a:rect l="l" t="t" r="r" b="b"/>
                <a:pathLst>
                  <a:path w="112776" h="112775" extrusionOk="0">
                    <a:moveTo>
                      <a:pt x="56388" y="0"/>
                    </a:moveTo>
                    <a:cubicBezTo>
                      <a:pt x="87535" y="0"/>
                      <a:pt x="112776" y="25241"/>
                      <a:pt x="112776" y="56388"/>
                    </a:cubicBezTo>
                    <a:cubicBezTo>
                      <a:pt x="112776" y="87535"/>
                      <a:pt x="87535" y="112776"/>
                      <a:pt x="56388" y="112776"/>
                    </a:cubicBezTo>
                    <a:cubicBezTo>
                      <a:pt x="25241" y="112776"/>
                      <a:pt x="0" y="87535"/>
                      <a:pt x="0" y="56388"/>
                    </a:cubicBezTo>
                    <a:cubicBezTo>
                      <a:pt x="0" y="25241"/>
                      <a:pt x="25241" y="0"/>
                      <a:pt x="56388"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 name="Google Shape;20;p2"/>
              <p:cNvSpPr/>
              <p:nvPr/>
            </p:nvSpPr>
            <p:spPr>
              <a:xfrm rot="-1347945">
                <a:off x="3056078" y="3402494"/>
                <a:ext cx="112885" cy="112885"/>
              </a:xfrm>
              <a:custGeom>
                <a:avLst/>
                <a:gdLst/>
                <a:ahLst/>
                <a:cxnLst/>
                <a:rect l="l" t="t" r="r" b="b"/>
                <a:pathLst>
                  <a:path w="112776" h="112776" extrusionOk="0">
                    <a:moveTo>
                      <a:pt x="112776" y="56388"/>
                    </a:moveTo>
                    <a:cubicBezTo>
                      <a:pt x="112776" y="87530"/>
                      <a:pt x="87530" y="112776"/>
                      <a:pt x="56388" y="112776"/>
                    </a:cubicBezTo>
                    <a:cubicBezTo>
                      <a:pt x="25246" y="112776"/>
                      <a:pt x="0" y="87530"/>
                      <a:pt x="0" y="56388"/>
                    </a:cubicBezTo>
                    <a:cubicBezTo>
                      <a:pt x="0" y="25246"/>
                      <a:pt x="25246" y="0"/>
                      <a:pt x="56388" y="0"/>
                    </a:cubicBezTo>
                    <a:cubicBezTo>
                      <a:pt x="87530" y="0"/>
                      <a:pt x="112776" y="25246"/>
                      <a:pt x="112776" y="5638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sp>
        <p:nvSpPr>
          <p:cNvPr id="21" name="Google Shape;21;p2"/>
          <p:cNvSpPr/>
          <p:nvPr/>
        </p:nvSpPr>
        <p:spPr>
          <a:xfrm>
            <a:off x="1126489" y="2257657"/>
            <a:ext cx="1125808" cy="562783"/>
          </a:xfrm>
          <a:custGeom>
            <a:avLst/>
            <a:gdLst/>
            <a:ahLst/>
            <a:cxnLst/>
            <a:rect l="l" t="t" r="r" b="b"/>
            <a:pathLst>
              <a:path w="439769" h="219837" extrusionOk="0">
                <a:moveTo>
                  <a:pt x="219837" y="0"/>
                </a:moveTo>
                <a:cubicBezTo>
                  <a:pt x="98393" y="0"/>
                  <a:pt x="0" y="98393"/>
                  <a:pt x="0" y="219837"/>
                </a:cubicBezTo>
                <a:lnTo>
                  <a:pt x="439769" y="219837"/>
                </a:lnTo>
                <a:cubicBezTo>
                  <a:pt x="439769" y="98393"/>
                  <a:pt x="341281" y="0"/>
                  <a:pt x="219932" y="0"/>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 name="Google Shape;22;p2"/>
          <p:cNvSpPr/>
          <p:nvPr/>
        </p:nvSpPr>
        <p:spPr>
          <a:xfrm>
            <a:off x="1126489" y="2820785"/>
            <a:ext cx="1125808" cy="562783"/>
          </a:xfrm>
          <a:custGeom>
            <a:avLst/>
            <a:gdLst/>
            <a:ahLst/>
            <a:cxnLst/>
            <a:rect l="l" t="t" r="r" b="b"/>
            <a:pathLst>
              <a:path w="439769" h="219837" extrusionOk="0">
                <a:moveTo>
                  <a:pt x="219837" y="0"/>
                </a:moveTo>
                <a:cubicBezTo>
                  <a:pt x="98393" y="0"/>
                  <a:pt x="0" y="98488"/>
                  <a:pt x="0" y="219837"/>
                </a:cubicBezTo>
                <a:lnTo>
                  <a:pt x="439769" y="219837"/>
                </a:lnTo>
                <a:cubicBezTo>
                  <a:pt x="439769" y="98393"/>
                  <a:pt x="341281" y="0"/>
                  <a:pt x="219932"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 name="Google Shape;23;p2"/>
          <p:cNvSpPr/>
          <p:nvPr/>
        </p:nvSpPr>
        <p:spPr>
          <a:xfrm>
            <a:off x="1126489" y="4656"/>
            <a:ext cx="1125808" cy="1688592"/>
          </a:xfrm>
          <a:custGeom>
            <a:avLst/>
            <a:gdLst/>
            <a:ahLst/>
            <a:cxnLst/>
            <a:rect l="l" t="t" r="r" b="b"/>
            <a:pathLst>
              <a:path w="439769" h="659606" extrusionOk="0">
                <a:moveTo>
                  <a:pt x="0" y="0"/>
                </a:moveTo>
                <a:lnTo>
                  <a:pt x="439769" y="0"/>
                </a:lnTo>
                <a:lnTo>
                  <a:pt x="439769" y="659606"/>
                </a:lnTo>
                <a:lnTo>
                  <a:pt x="0" y="659606"/>
                </a:ln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 name="Google Shape;24;p2"/>
          <p:cNvSpPr/>
          <p:nvPr/>
        </p:nvSpPr>
        <p:spPr>
          <a:xfrm>
            <a:off x="1126621" y="1130799"/>
            <a:ext cx="1125563" cy="1125563"/>
          </a:xfrm>
          <a:custGeom>
            <a:avLst/>
            <a:gdLst/>
            <a:ahLst/>
            <a:cxnLst/>
            <a:rect l="l" t="t" r="r" b="b"/>
            <a:pathLst>
              <a:path w="439673" h="439673" extrusionOk="0">
                <a:moveTo>
                  <a:pt x="439674" y="219837"/>
                </a:moveTo>
                <a:cubicBezTo>
                  <a:pt x="439674" y="341250"/>
                  <a:pt x="341250" y="439674"/>
                  <a:pt x="219837" y="439674"/>
                </a:cubicBezTo>
                <a:cubicBezTo>
                  <a:pt x="98424" y="439674"/>
                  <a:pt x="0" y="341250"/>
                  <a:pt x="0" y="219837"/>
                </a:cubicBezTo>
                <a:cubicBezTo>
                  <a:pt x="0" y="98424"/>
                  <a:pt x="98424" y="0"/>
                  <a:pt x="219837" y="0"/>
                </a:cubicBezTo>
                <a:cubicBezTo>
                  <a:pt x="341250" y="0"/>
                  <a:pt x="439674" y="98424"/>
                  <a:pt x="439674" y="21983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25" name="Google Shape;25;p2"/>
          <p:cNvGrpSpPr/>
          <p:nvPr/>
        </p:nvGrpSpPr>
        <p:grpSpPr>
          <a:xfrm>
            <a:off x="1126641" y="1131953"/>
            <a:ext cx="1050387" cy="1125291"/>
            <a:chOff x="3445097" y="2139886"/>
            <a:chExt cx="410051" cy="439292"/>
          </a:xfrm>
        </p:grpSpPr>
        <p:sp>
          <p:nvSpPr>
            <p:cNvPr id="26" name="Google Shape;26;p2"/>
            <p:cNvSpPr/>
            <p:nvPr/>
          </p:nvSpPr>
          <p:spPr>
            <a:xfrm>
              <a:off x="3836098" y="2221610"/>
              <a:ext cx="19050" cy="275843"/>
            </a:xfrm>
            <a:custGeom>
              <a:avLst/>
              <a:gdLst/>
              <a:ahLst/>
              <a:cxnLst/>
              <a:rect l="l" t="t" r="r" b="b"/>
              <a:pathLst>
                <a:path w="19050" h="275843" extrusionOk="0">
                  <a:moveTo>
                    <a:pt x="0" y="275844"/>
                  </a:moveTo>
                  <a:cubicBezTo>
                    <a:pt x="7049" y="267081"/>
                    <a:pt x="13430" y="257842"/>
                    <a:pt x="19050" y="248126"/>
                  </a:cubicBezTo>
                  <a:lnTo>
                    <a:pt x="19050" y="27718"/>
                  </a:lnTo>
                  <a:cubicBezTo>
                    <a:pt x="13430" y="18002"/>
                    <a:pt x="7049" y="8668"/>
                    <a:pt x="0" y="0"/>
                  </a:cubicBezTo>
                  <a:lnTo>
                    <a:pt x="0" y="27584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 name="Google Shape;27;p2"/>
            <p:cNvSpPr/>
            <p:nvPr/>
          </p:nvSpPr>
          <p:spPr>
            <a:xfrm>
              <a:off x="3786092" y="2176081"/>
              <a:ext cx="19050" cy="366903"/>
            </a:xfrm>
            <a:custGeom>
              <a:avLst/>
              <a:gdLst/>
              <a:ahLst/>
              <a:cxnLst/>
              <a:rect l="l" t="t" r="r" b="b"/>
              <a:pathLst>
                <a:path w="19050" h="366903" extrusionOk="0">
                  <a:moveTo>
                    <a:pt x="0" y="366903"/>
                  </a:moveTo>
                  <a:cubicBezTo>
                    <a:pt x="6572" y="362521"/>
                    <a:pt x="12954" y="357854"/>
                    <a:pt x="19050" y="352806"/>
                  </a:cubicBezTo>
                  <a:lnTo>
                    <a:pt x="19050" y="14097"/>
                  </a:lnTo>
                  <a:cubicBezTo>
                    <a:pt x="12954" y="9049"/>
                    <a:pt x="6572" y="4381"/>
                    <a:pt x="0" y="0"/>
                  </a:cubicBezTo>
                  <a:lnTo>
                    <a:pt x="0" y="366903"/>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 name="Google Shape;28;p2"/>
            <p:cNvSpPr/>
            <p:nvPr/>
          </p:nvSpPr>
          <p:spPr>
            <a:xfrm>
              <a:off x="3736085" y="2151506"/>
              <a:ext cx="19050" cy="416052"/>
            </a:xfrm>
            <a:custGeom>
              <a:avLst/>
              <a:gdLst/>
              <a:ahLst/>
              <a:cxnLst/>
              <a:rect l="l" t="t" r="r" b="b"/>
              <a:pathLst>
                <a:path w="19050" h="416052" extrusionOk="0">
                  <a:moveTo>
                    <a:pt x="0" y="416052"/>
                  </a:moveTo>
                  <a:cubicBezTo>
                    <a:pt x="6477" y="413861"/>
                    <a:pt x="12859" y="411290"/>
                    <a:pt x="19050" y="408527"/>
                  </a:cubicBezTo>
                  <a:lnTo>
                    <a:pt x="19050" y="7525"/>
                  </a:lnTo>
                  <a:cubicBezTo>
                    <a:pt x="12859" y="4763"/>
                    <a:pt x="6477" y="2191"/>
                    <a:pt x="0" y="0"/>
                  </a:cubicBezTo>
                  <a:lnTo>
                    <a:pt x="0" y="416052"/>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 name="Google Shape;29;p2"/>
            <p:cNvSpPr/>
            <p:nvPr/>
          </p:nvSpPr>
          <p:spPr>
            <a:xfrm>
              <a:off x="3686079" y="2140743"/>
              <a:ext cx="19050" cy="437673"/>
            </a:xfrm>
            <a:custGeom>
              <a:avLst/>
              <a:gdLst/>
              <a:ahLst/>
              <a:cxnLst/>
              <a:rect l="l" t="t" r="r" b="b"/>
              <a:pathLst>
                <a:path w="19050" h="437673" extrusionOk="0">
                  <a:moveTo>
                    <a:pt x="0" y="437579"/>
                  </a:moveTo>
                  <a:cubicBezTo>
                    <a:pt x="6477" y="437007"/>
                    <a:pt x="12764" y="436055"/>
                    <a:pt x="19050" y="434912"/>
                  </a:cubicBezTo>
                  <a:lnTo>
                    <a:pt x="19050" y="2667"/>
                  </a:lnTo>
                  <a:cubicBezTo>
                    <a:pt x="12764" y="1524"/>
                    <a:pt x="6477" y="571"/>
                    <a:pt x="0" y="0"/>
                  </a:cubicBezTo>
                  <a:lnTo>
                    <a:pt x="0" y="43767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 name="Google Shape;30;p2"/>
            <p:cNvSpPr/>
            <p:nvPr/>
          </p:nvSpPr>
          <p:spPr>
            <a:xfrm>
              <a:off x="3636073" y="2139886"/>
              <a:ext cx="19050" cy="439292"/>
            </a:xfrm>
            <a:custGeom>
              <a:avLst/>
              <a:gdLst/>
              <a:ahLst/>
              <a:cxnLst/>
              <a:rect l="l" t="t" r="r" b="b"/>
              <a:pathLst>
                <a:path w="19050" h="439292" extrusionOk="0">
                  <a:moveTo>
                    <a:pt x="0" y="437578"/>
                  </a:moveTo>
                  <a:cubicBezTo>
                    <a:pt x="6287" y="438436"/>
                    <a:pt x="12573" y="439007"/>
                    <a:pt x="19050" y="439293"/>
                  </a:cubicBezTo>
                  <a:lnTo>
                    <a:pt x="19050" y="0"/>
                  </a:lnTo>
                  <a:cubicBezTo>
                    <a:pt x="12573" y="286"/>
                    <a:pt x="6287" y="857"/>
                    <a:pt x="0" y="1714"/>
                  </a:cubicBezTo>
                  <a:lnTo>
                    <a:pt x="0" y="437578"/>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 name="Google Shape;31;p2"/>
            <p:cNvSpPr/>
            <p:nvPr/>
          </p:nvSpPr>
          <p:spPr>
            <a:xfrm>
              <a:off x="3586067" y="2147887"/>
              <a:ext cx="19050" cy="423100"/>
            </a:xfrm>
            <a:custGeom>
              <a:avLst/>
              <a:gdLst/>
              <a:ahLst/>
              <a:cxnLst/>
              <a:rect l="l" t="t" r="r" b="b"/>
              <a:pathLst>
                <a:path w="19050" h="423100" extrusionOk="0">
                  <a:moveTo>
                    <a:pt x="0" y="416814"/>
                  </a:moveTo>
                  <a:cubicBezTo>
                    <a:pt x="6191" y="419195"/>
                    <a:pt x="12573" y="421291"/>
                    <a:pt x="19050" y="423100"/>
                  </a:cubicBezTo>
                  <a:lnTo>
                    <a:pt x="19050" y="0"/>
                  </a:lnTo>
                  <a:cubicBezTo>
                    <a:pt x="12573" y="1810"/>
                    <a:pt x="6191" y="3905"/>
                    <a:pt x="0" y="6287"/>
                  </a:cubicBezTo>
                  <a:lnTo>
                    <a:pt x="0" y="41681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 name="Google Shape;32;p2"/>
            <p:cNvSpPr/>
            <p:nvPr/>
          </p:nvSpPr>
          <p:spPr>
            <a:xfrm>
              <a:off x="3536060" y="2169033"/>
              <a:ext cx="19050" cy="380904"/>
            </a:xfrm>
            <a:custGeom>
              <a:avLst/>
              <a:gdLst/>
              <a:ahLst/>
              <a:cxnLst/>
              <a:rect l="l" t="t" r="r" b="b"/>
              <a:pathLst>
                <a:path w="19050" h="380904" extrusionOk="0">
                  <a:moveTo>
                    <a:pt x="0" y="368522"/>
                  </a:moveTo>
                  <a:cubicBezTo>
                    <a:pt x="6096" y="372999"/>
                    <a:pt x="12478" y="377095"/>
                    <a:pt x="19050" y="380905"/>
                  </a:cubicBezTo>
                  <a:lnTo>
                    <a:pt x="19050" y="0"/>
                  </a:lnTo>
                  <a:cubicBezTo>
                    <a:pt x="12478" y="3810"/>
                    <a:pt x="6096" y="7906"/>
                    <a:pt x="0" y="12382"/>
                  </a:cubicBezTo>
                  <a:lnTo>
                    <a:pt x="0" y="368617"/>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 name="Google Shape;33;p2"/>
            <p:cNvSpPr/>
            <p:nvPr/>
          </p:nvSpPr>
          <p:spPr>
            <a:xfrm>
              <a:off x="3486054" y="2208561"/>
              <a:ext cx="19050" cy="301847"/>
            </a:xfrm>
            <a:custGeom>
              <a:avLst/>
              <a:gdLst/>
              <a:ahLst/>
              <a:cxnLst/>
              <a:rect l="l" t="t" r="r" b="b"/>
              <a:pathLst>
                <a:path w="19050" h="301847" extrusionOk="0">
                  <a:moveTo>
                    <a:pt x="0" y="278701"/>
                  </a:moveTo>
                  <a:cubicBezTo>
                    <a:pt x="5810" y="286798"/>
                    <a:pt x="12192" y="294608"/>
                    <a:pt x="19050" y="301847"/>
                  </a:cubicBezTo>
                  <a:lnTo>
                    <a:pt x="19050" y="0"/>
                  </a:lnTo>
                  <a:cubicBezTo>
                    <a:pt x="12192" y="7239"/>
                    <a:pt x="5810" y="14954"/>
                    <a:pt x="0" y="23146"/>
                  </a:cubicBezTo>
                  <a:lnTo>
                    <a:pt x="0" y="27870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 name="Google Shape;34;p2"/>
            <p:cNvSpPr/>
            <p:nvPr/>
          </p:nvSpPr>
          <p:spPr>
            <a:xfrm>
              <a:off x="3445097" y="2293620"/>
              <a:ext cx="10001" cy="131825"/>
            </a:xfrm>
            <a:custGeom>
              <a:avLst/>
              <a:gdLst/>
              <a:ahLst/>
              <a:cxnLst/>
              <a:rect l="l" t="t" r="r" b="b"/>
              <a:pathLst>
                <a:path w="10001" h="131825" extrusionOk="0">
                  <a:moveTo>
                    <a:pt x="10001" y="0"/>
                  </a:moveTo>
                  <a:cubicBezTo>
                    <a:pt x="3524" y="20765"/>
                    <a:pt x="0" y="42958"/>
                    <a:pt x="0" y="65913"/>
                  </a:cubicBezTo>
                  <a:cubicBezTo>
                    <a:pt x="0" y="88868"/>
                    <a:pt x="3524" y="110966"/>
                    <a:pt x="10001" y="131826"/>
                  </a:cubicBezTo>
                  <a:lnTo>
                    <a:pt x="10001"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35" name="Google Shape;35;p2"/>
          <p:cNvGrpSpPr/>
          <p:nvPr/>
        </p:nvGrpSpPr>
        <p:grpSpPr>
          <a:xfrm>
            <a:off x="1126584" y="3384327"/>
            <a:ext cx="1126269" cy="1126269"/>
            <a:chOff x="1989100" y="2227979"/>
            <a:chExt cx="439674" cy="439674"/>
          </a:xfrm>
        </p:grpSpPr>
        <p:sp>
          <p:nvSpPr>
            <p:cNvPr id="36" name="Google Shape;36;p2"/>
            <p:cNvSpPr/>
            <p:nvPr/>
          </p:nvSpPr>
          <p:spPr>
            <a:xfrm>
              <a:off x="1989100" y="2227979"/>
              <a:ext cx="439674" cy="439674"/>
            </a:xfrm>
            <a:custGeom>
              <a:avLst/>
              <a:gdLst/>
              <a:ahLst/>
              <a:cxnLst/>
              <a:rect l="l" t="t" r="r" b="b"/>
              <a:pathLst>
                <a:path w="439674" h="439674" extrusionOk="0">
                  <a:moveTo>
                    <a:pt x="439674" y="219837"/>
                  </a:moveTo>
                  <a:cubicBezTo>
                    <a:pt x="439674" y="341250"/>
                    <a:pt x="341250" y="439674"/>
                    <a:pt x="219837" y="439674"/>
                  </a:cubicBezTo>
                  <a:cubicBezTo>
                    <a:pt x="98424" y="439674"/>
                    <a:pt x="0" y="341250"/>
                    <a:pt x="0" y="219837"/>
                  </a:cubicBezTo>
                  <a:cubicBezTo>
                    <a:pt x="0" y="98424"/>
                    <a:pt x="98424" y="0"/>
                    <a:pt x="219837" y="0"/>
                  </a:cubicBezTo>
                  <a:cubicBezTo>
                    <a:pt x="341250" y="0"/>
                    <a:pt x="439674" y="98424"/>
                    <a:pt x="439674" y="219837"/>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7" name="Google Shape;37;p2"/>
            <p:cNvSpPr/>
            <p:nvPr/>
          </p:nvSpPr>
          <p:spPr>
            <a:xfrm>
              <a:off x="2035103" y="2273945"/>
              <a:ext cx="347662" cy="347662"/>
            </a:xfrm>
            <a:custGeom>
              <a:avLst/>
              <a:gdLst/>
              <a:ahLst/>
              <a:cxnLst/>
              <a:rect l="l" t="t" r="r" b="b"/>
              <a:pathLst>
                <a:path w="347662" h="347662" extrusionOk="0">
                  <a:moveTo>
                    <a:pt x="347662" y="173831"/>
                  </a:moveTo>
                  <a:cubicBezTo>
                    <a:pt x="347662" y="269836"/>
                    <a:pt x="269836" y="347663"/>
                    <a:pt x="173831" y="347663"/>
                  </a:cubicBezTo>
                  <a:cubicBezTo>
                    <a:pt x="77827" y="347663"/>
                    <a:pt x="0" y="269836"/>
                    <a:pt x="0" y="173831"/>
                  </a:cubicBezTo>
                  <a:cubicBezTo>
                    <a:pt x="0" y="77827"/>
                    <a:pt x="77827" y="0"/>
                    <a:pt x="173831" y="0"/>
                  </a:cubicBezTo>
                  <a:cubicBezTo>
                    <a:pt x="269836" y="0"/>
                    <a:pt x="347662" y="77827"/>
                    <a:pt x="347662" y="173831"/>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 name="Google Shape;38;p2"/>
            <p:cNvSpPr/>
            <p:nvPr/>
          </p:nvSpPr>
          <p:spPr>
            <a:xfrm>
              <a:off x="2088728" y="2327570"/>
              <a:ext cx="240411" cy="240411"/>
            </a:xfrm>
            <a:custGeom>
              <a:avLst/>
              <a:gdLst/>
              <a:ahLst/>
              <a:cxnLst/>
              <a:rect l="l" t="t" r="r" b="b"/>
              <a:pathLst>
                <a:path w="240411" h="240411" extrusionOk="0">
                  <a:moveTo>
                    <a:pt x="240411" y="120206"/>
                  </a:moveTo>
                  <a:cubicBezTo>
                    <a:pt x="240411" y="186593"/>
                    <a:pt x="186593" y="240411"/>
                    <a:pt x="120205" y="240411"/>
                  </a:cubicBezTo>
                  <a:cubicBezTo>
                    <a:pt x="53818" y="240411"/>
                    <a:pt x="0" y="186593"/>
                    <a:pt x="0" y="120206"/>
                  </a:cubicBezTo>
                  <a:cubicBezTo>
                    <a:pt x="0" y="53818"/>
                    <a:pt x="53818" y="0"/>
                    <a:pt x="120205" y="0"/>
                  </a:cubicBezTo>
                  <a:cubicBezTo>
                    <a:pt x="186593" y="0"/>
                    <a:pt x="240411" y="53818"/>
                    <a:pt x="240411" y="120206"/>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 name="Google Shape;39;p2"/>
            <p:cNvSpPr/>
            <p:nvPr/>
          </p:nvSpPr>
          <p:spPr>
            <a:xfrm>
              <a:off x="2138735" y="2377577"/>
              <a:ext cx="140398" cy="140398"/>
            </a:xfrm>
            <a:custGeom>
              <a:avLst/>
              <a:gdLst/>
              <a:ahLst/>
              <a:cxnLst/>
              <a:rect l="l" t="t" r="r" b="b"/>
              <a:pathLst>
                <a:path w="140398" h="140398" extrusionOk="0">
                  <a:moveTo>
                    <a:pt x="140399" y="70199"/>
                  </a:moveTo>
                  <a:cubicBezTo>
                    <a:pt x="140399" y="108969"/>
                    <a:pt x="108969" y="140398"/>
                    <a:pt x="70199" y="140398"/>
                  </a:cubicBezTo>
                  <a:cubicBezTo>
                    <a:pt x="31429" y="140398"/>
                    <a:pt x="0" y="108969"/>
                    <a:pt x="0" y="70199"/>
                  </a:cubicBezTo>
                  <a:cubicBezTo>
                    <a:pt x="0" y="31429"/>
                    <a:pt x="31429" y="0"/>
                    <a:pt x="70199" y="0"/>
                  </a:cubicBezTo>
                  <a:cubicBezTo>
                    <a:pt x="108969" y="0"/>
                    <a:pt x="140399" y="31429"/>
                    <a:pt x="140399" y="70199"/>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0" name="Google Shape;40;p2"/>
            <p:cNvSpPr/>
            <p:nvPr/>
          </p:nvSpPr>
          <p:spPr>
            <a:xfrm>
              <a:off x="2177978" y="2416820"/>
              <a:ext cx="61912" cy="61912"/>
            </a:xfrm>
            <a:custGeom>
              <a:avLst/>
              <a:gdLst/>
              <a:ahLst/>
              <a:cxnLst/>
              <a:rect l="l" t="t" r="r" b="b"/>
              <a:pathLst>
                <a:path w="61912" h="61912" extrusionOk="0">
                  <a:moveTo>
                    <a:pt x="61912" y="30956"/>
                  </a:moveTo>
                  <a:cubicBezTo>
                    <a:pt x="61912" y="48053"/>
                    <a:pt x="48053" y="61913"/>
                    <a:pt x="30956" y="61913"/>
                  </a:cubicBezTo>
                  <a:cubicBezTo>
                    <a:pt x="13860" y="61913"/>
                    <a:pt x="0" y="48053"/>
                    <a:pt x="0" y="30956"/>
                  </a:cubicBezTo>
                  <a:cubicBezTo>
                    <a:pt x="0" y="13860"/>
                    <a:pt x="13860" y="0"/>
                    <a:pt x="30956" y="0"/>
                  </a:cubicBezTo>
                  <a:cubicBezTo>
                    <a:pt x="48053" y="0"/>
                    <a:pt x="61912" y="13860"/>
                    <a:pt x="61912" y="30956"/>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41" name="Google Shape;41;p2"/>
          <p:cNvGrpSpPr/>
          <p:nvPr/>
        </p:nvGrpSpPr>
        <p:grpSpPr>
          <a:xfrm>
            <a:off x="9935525" y="5730740"/>
            <a:ext cx="1134807" cy="1127245"/>
            <a:chOff x="5148453" y="4147470"/>
            <a:chExt cx="443007" cy="440055"/>
          </a:xfrm>
        </p:grpSpPr>
        <p:sp>
          <p:nvSpPr>
            <p:cNvPr id="42" name="Google Shape;42;p2"/>
            <p:cNvSpPr/>
            <p:nvPr/>
          </p:nvSpPr>
          <p:spPr>
            <a:xfrm>
              <a:off x="552288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 name="Google Shape;43;p2"/>
            <p:cNvSpPr/>
            <p:nvPr/>
          </p:nvSpPr>
          <p:spPr>
            <a:xfrm>
              <a:off x="554669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 name="Google Shape;44;p2"/>
            <p:cNvSpPr/>
            <p:nvPr/>
          </p:nvSpPr>
          <p:spPr>
            <a:xfrm>
              <a:off x="554669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 name="Google Shape;45;p2"/>
            <p:cNvSpPr/>
            <p:nvPr/>
          </p:nvSpPr>
          <p:spPr>
            <a:xfrm>
              <a:off x="5570410" y="4338066"/>
              <a:ext cx="21050" cy="32099"/>
            </a:xfrm>
            <a:custGeom>
              <a:avLst/>
              <a:gdLst/>
              <a:ahLst/>
              <a:cxnLst/>
              <a:rect l="l" t="t" r="r" b="b"/>
              <a:pathLst>
                <a:path w="21050" h="32099" extrusionOk="0">
                  <a:moveTo>
                    <a:pt x="95" y="16002"/>
                  </a:moveTo>
                  <a:cubicBezTo>
                    <a:pt x="95" y="24860"/>
                    <a:pt x="7334" y="32099"/>
                    <a:pt x="16192" y="32099"/>
                  </a:cubicBezTo>
                  <a:cubicBezTo>
                    <a:pt x="17907" y="32099"/>
                    <a:pt x="19526" y="31718"/>
                    <a:pt x="21050" y="31242"/>
                  </a:cubicBezTo>
                  <a:cubicBezTo>
                    <a:pt x="21050" y="30099"/>
                    <a:pt x="21050" y="29051"/>
                    <a:pt x="21050" y="27908"/>
                  </a:cubicBezTo>
                  <a:cubicBezTo>
                    <a:pt x="21050" y="18574"/>
                    <a:pt x="20383" y="9335"/>
                    <a:pt x="19240" y="286"/>
                  </a:cubicBezTo>
                  <a:cubicBezTo>
                    <a:pt x="18193" y="95"/>
                    <a:pt x="17145" y="0"/>
                    <a:pt x="16097" y="0"/>
                  </a:cubicBezTo>
                  <a:cubicBezTo>
                    <a:pt x="7239" y="0"/>
                    <a:pt x="0" y="7239"/>
                    <a:pt x="0"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6" name="Google Shape;46;p2"/>
            <p:cNvSpPr/>
            <p:nvPr/>
          </p:nvSpPr>
          <p:spPr>
            <a:xfrm>
              <a:off x="552288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 name="Google Shape;47;p2"/>
            <p:cNvSpPr/>
            <p:nvPr/>
          </p:nvSpPr>
          <p:spPr>
            <a:xfrm>
              <a:off x="5546598" y="4481322"/>
              <a:ext cx="12477" cy="17906"/>
            </a:xfrm>
            <a:custGeom>
              <a:avLst/>
              <a:gdLst/>
              <a:ahLst/>
              <a:cxnLst/>
              <a:rect l="l" t="t" r="r" b="b"/>
              <a:pathLst>
                <a:path w="12477" h="17906" extrusionOk="0">
                  <a:moveTo>
                    <a:pt x="95" y="15621"/>
                  </a:moveTo>
                  <a:cubicBezTo>
                    <a:pt x="95" y="16383"/>
                    <a:pt x="190" y="17145"/>
                    <a:pt x="286" y="17907"/>
                  </a:cubicBezTo>
                  <a:cubicBezTo>
                    <a:pt x="4667" y="12192"/>
                    <a:pt x="8668" y="6191"/>
                    <a:pt x="12478" y="0"/>
                  </a:cubicBezTo>
                  <a:cubicBezTo>
                    <a:pt x="5334" y="1619"/>
                    <a:pt x="0" y="8001"/>
                    <a:pt x="0" y="1562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 name="Google Shape;48;p2"/>
            <p:cNvSpPr/>
            <p:nvPr/>
          </p:nvSpPr>
          <p:spPr>
            <a:xfrm>
              <a:off x="5570505" y="4434363"/>
              <a:ext cx="10191" cy="22002"/>
            </a:xfrm>
            <a:custGeom>
              <a:avLst/>
              <a:gdLst/>
              <a:ahLst/>
              <a:cxnLst/>
              <a:rect l="l" t="t" r="r" b="b"/>
              <a:pathLst>
                <a:path w="10191" h="22002" extrusionOk="0">
                  <a:moveTo>
                    <a:pt x="0" y="14954"/>
                  </a:moveTo>
                  <a:cubicBezTo>
                    <a:pt x="0" y="17526"/>
                    <a:pt x="667" y="19908"/>
                    <a:pt x="1715" y="22003"/>
                  </a:cubicBezTo>
                  <a:cubicBezTo>
                    <a:pt x="4953" y="14859"/>
                    <a:pt x="7716" y="7525"/>
                    <a:pt x="10192" y="0"/>
                  </a:cubicBezTo>
                  <a:cubicBezTo>
                    <a:pt x="4191" y="2381"/>
                    <a:pt x="0" y="8096"/>
                    <a:pt x="0" y="1495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 name="Google Shape;49;p2"/>
            <p:cNvSpPr/>
            <p:nvPr/>
          </p:nvSpPr>
          <p:spPr>
            <a:xfrm>
              <a:off x="552288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 name="Google Shape;50;p2"/>
            <p:cNvSpPr/>
            <p:nvPr/>
          </p:nvSpPr>
          <p:spPr>
            <a:xfrm>
              <a:off x="5499068" y="4195572"/>
              <a:ext cx="31908" cy="31718"/>
            </a:xfrm>
            <a:custGeom>
              <a:avLst/>
              <a:gdLst/>
              <a:ahLst/>
              <a:cxnLst/>
              <a:rect l="l" t="t" r="r" b="b"/>
              <a:pathLst>
                <a:path w="31908" h="31718" extrusionOk="0">
                  <a:moveTo>
                    <a:pt x="12478" y="0"/>
                  </a:moveTo>
                  <a:cubicBezTo>
                    <a:pt x="5334" y="1619"/>
                    <a:pt x="0" y="8001"/>
                    <a:pt x="0" y="15621"/>
                  </a:cubicBezTo>
                  <a:cubicBezTo>
                    <a:pt x="0" y="24479"/>
                    <a:pt x="7239" y="31718"/>
                    <a:pt x="16097" y="31718"/>
                  </a:cubicBezTo>
                  <a:cubicBezTo>
                    <a:pt x="24098" y="31718"/>
                    <a:pt x="30671" y="25908"/>
                    <a:pt x="31909" y="18288"/>
                  </a:cubicBezTo>
                  <a:cubicBezTo>
                    <a:pt x="25813" y="11811"/>
                    <a:pt x="19336" y="5715"/>
                    <a:pt x="12478"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 name="Google Shape;51;p2"/>
            <p:cNvSpPr/>
            <p:nvPr/>
          </p:nvSpPr>
          <p:spPr>
            <a:xfrm>
              <a:off x="545144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 name="Google Shape;52;p2"/>
            <p:cNvSpPr/>
            <p:nvPr/>
          </p:nvSpPr>
          <p:spPr>
            <a:xfrm>
              <a:off x="5427630" y="4153185"/>
              <a:ext cx="32194" cy="26479"/>
            </a:xfrm>
            <a:custGeom>
              <a:avLst/>
              <a:gdLst/>
              <a:ahLst/>
              <a:cxnLst/>
              <a:rect l="l" t="t" r="r" b="b"/>
              <a:pathLst>
                <a:path w="32194" h="26479" extrusionOk="0">
                  <a:moveTo>
                    <a:pt x="0" y="10382"/>
                  </a:moveTo>
                  <a:cubicBezTo>
                    <a:pt x="0" y="19240"/>
                    <a:pt x="7239" y="26479"/>
                    <a:pt x="16097" y="26479"/>
                  </a:cubicBezTo>
                  <a:cubicBezTo>
                    <a:pt x="24956" y="26479"/>
                    <a:pt x="32195" y="19240"/>
                    <a:pt x="32195" y="10382"/>
                  </a:cubicBezTo>
                  <a:cubicBezTo>
                    <a:pt x="32195" y="10382"/>
                    <a:pt x="32195" y="10382"/>
                    <a:pt x="32195" y="10287"/>
                  </a:cubicBezTo>
                  <a:cubicBezTo>
                    <a:pt x="23051" y="6287"/>
                    <a:pt x="13716" y="2762"/>
                    <a:pt x="4001" y="0"/>
                  </a:cubicBezTo>
                  <a:cubicBezTo>
                    <a:pt x="1619" y="2857"/>
                    <a:pt x="95" y="6382"/>
                    <a:pt x="95" y="1038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 name="Google Shape;53;p2"/>
            <p:cNvSpPr/>
            <p:nvPr/>
          </p:nvSpPr>
          <p:spPr>
            <a:xfrm>
              <a:off x="549906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 name="Google Shape;54;p2"/>
            <p:cNvSpPr/>
            <p:nvPr/>
          </p:nvSpPr>
          <p:spPr>
            <a:xfrm>
              <a:off x="545144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5" name="Google Shape;55;p2"/>
            <p:cNvSpPr/>
            <p:nvPr/>
          </p:nvSpPr>
          <p:spPr>
            <a:xfrm>
              <a:off x="547525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 name="Google Shape;56;p2"/>
            <p:cNvSpPr/>
            <p:nvPr/>
          </p:nvSpPr>
          <p:spPr>
            <a:xfrm>
              <a:off x="542763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 name="Google Shape;57;p2"/>
            <p:cNvSpPr/>
            <p:nvPr/>
          </p:nvSpPr>
          <p:spPr>
            <a:xfrm>
              <a:off x="549906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 name="Google Shape;58;p2"/>
            <p:cNvSpPr/>
            <p:nvPr/>
          </p:nvSpPr>
          <p:spPr>
            <a:xfrm>
              <a:off x="545144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9" name="Google Shape;59;p2"/>
            <p:cNvSpPr/>
            <p:nvPr/>
          </p:nvSpPr>
          <p:spPr>
            <a:xfrm>
              <a:off x="547525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0" name="Google Shape;60;p2"/>
            <p:cNvSpPr/>
            <p:nvPr/>
          </p:nvSpPr>
          <p:spPr>
            <a:xfrm>
              <a:off x="542763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1" name="Google Shape;61;p2"/>
            <p:cNvSpPr/>
            <p:nvPr/>
          </p:nvSpPr>
          <p:spPr>
            <a:xfrm>
              <a:off x="549906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 name="Google Shape;62;p2"/>
            <p:cNvSpPr/>
            <p:nvPr/>
          </p:nvSpPr>
          <p:spPr>
            <a:xfrm>
              <a:off x="545144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 name="Google Shape;63;p2"/>
            <p:cNvSpPr/>
            <p:nvPr/>
          </p:nvSpPr>
          <p:spPr>
            <a:xfrm>
              <a:off x="547525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 name="Google Shape;64;p2"/>
            <p:cNvSpPr/>
            <p:nvPr/>
          </p:nvSpPr>
          <p:spPr>
            <a:xfrm>
              <a:off x="542763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 name="Google Shape;65;p2"/>
            <p:cNvSpPr/>
            <p:nvPr/>
          </p:nvSpPr>
          <p:spPr>
            <a:xfrm>
              <a:off x="5475255" y="4528470"/>
              <a:ext cx="31528" cy="28860"/>
            </a:xfrm>
            <a:custGeom>
              <a:avLst/>
              <a:gdLst/>
              <a:ahLst/>
              <a:cxnLst/>
              <a:rect l="l" t="t" r="r" b="b"/>
              <a:pathLst>
                <a:path w="31528" h="28860" extrusionOk="0">
                  <a:moveTo>
                    <a:pt x="16097" y="0"/>
                  </a:moveTo>
                  <a:cubicBezTo>
                    <a:pt x="7239" y="0"/>
                    <a:pt x="0" y="7239"/>
                    <a:pt x="0" y="16097"/>
                  </a:cubicBezTo>
                  <a:cubicBezTo>
                    <a:pt x="0" y="21336"/>
                    <a:pt x="2477" y="25908"/>
                    <a:pt x="6382" y="28861"/>
                  </a:cubicBezTo>
                  <a:cubicBezTo>
                    <a:pt x="15145" y="23717"/>
                    <a:pt x="23527" y="18002"/>
                    <a:pt x="31528" y="11716"/>
                  </a:cubicBezTo>
                  <a:cubicBezTo>
                    <a:pt x="29623" y="4953"/>
                    <a:pt x="23527"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 name="Google Shape;66;p2"/>
            <p:cNvSpPr/>
            <p:nvPr/>
          </p:nvSpPr>
          <p:spPr>
            <a:xfrm>
              <a:off x="5427630"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 name="Google Shape;67;p2"/>
            <p:cNvSpPr/>
            <p:nvPr/>
          </p:nvSpPr>
          <p:spPr>
            <a:xfrm>
              <a:off x="5403818"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8" name="Google Shape;68;p2"/>
            <p:cNvSpPr/>
            <p:nvPr/>
          </p:nvSpPr>
          <p:spPr>
            <a:xfrm>
              <a:off x="535619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9" name="Google Shape;69;p2"/>
            <p:cNvSpPr/>
            <p:nvPr/>
          </p:nvSpPr>
          <p:spPr>
            <a:xfrm>
              <a:off x="5380005" y="4147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0" name="Google Shape;70;p2"/>
            <p:cNvSpPr/>
            <p:nvPr/>
          </p:nvSpPr>
          <p:spPr>
            <a:xfrm>
              <a:off x="5332380" y="4147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 name="Google Shape;71;p2"/>
            <p:cNvSpPr/>
            <p:nvPr/>
          </p:nvSpPr>
          <p:spPr>
            <a:xfrm>
              <a:off x="540381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 name="Google Shape;72;p2"/>
            <p:cNvSpPr/>
            <p:nvPr/>
          </p:nvSpPr>
          <p:spPr>
            <a:xfrm>
              <a:off x="535619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 name="Google Shape;73;p2"/>
            <p:cNvSpPr/>
            <p:nvPr/>
          </p:nvSpPr>
          <p:spPr>
            <a:xfrm>
              <a:off x="538000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 name="Google Shape;74;p2"/>
            <p:cNvSpPr/>
            <p:nvPr/>
          </p:nvSpPr>
          <p:spPr>
            <a:xfrm>
              <a:off x="533238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 name="Google Shape;75;p2"/>
            <p:cNvSpPr/>
            <p:nvPr/>
          </p:nvSpPr>
          <p:spPr>
            <a:xfrm>
              <a:off x="540381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 name="Google Shape;76;p2"/>
            <p:cNvSpPr/>
            <p:nvPr/>
          </p:nvSpPr>
          <p:spPr>
            <a:xfrm>
              <a:off x="535619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7" name="Google Shape;77;p2"/>
            <p:cNvSpPr/>
            <p:nvPr/>
          </p:nvSpPr>
          <p:spPr>
            <a:xfrm>
              <a:off x="538000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 name="Google Shape;78;p2"/>
            <p:cNvSpPr/>
            <p:nvPr/>
          </p:nvSpPr>
          <p:spPr>
            <a:xfrm>
              <a:off x="533238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 name="Google Shape;79;p2"/>
            <p:cNvSpPr/>
            <p:nvPr/>
          </p:nvSpPr>
          <p:spPr>
            <a:xfrm>
              <a:off x="540381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 name="Google Shape;80;p2"/>
            <p:cNvSpPr/>
            <p:nvPr/>
          </p:nvSpPr>
          <p:spPr>
            <a:xfrm>
              <a:off x="535619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1" name="Google Shape;81;p2"/>
            <p:cNvSpPr/>
            <p:nvPr/>
          </p:nvSpPr>
          <p:spPr>
            <a:xfrm>
              <a:off x="538000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2" name="Google Shape;82;p2"/>
            <p:cNvSpPr/>
            <p:nvPr/>
          </p:nvSpPr>
          <p:spPr>
            <a:xfrm>
              <a:off x="533238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 name="Google Shape;83;p2"/>
            <p:cNvSpPr/>
            <p:nvPr/>
          </p:nvSpPr>
          <p:spPr>
            <a:xfrm>
              <a:off x="5405818" y="4576095"/>
              <a:ext cx="23717" cy="8477"/>
            </a:xfrm>
            <a:custGeom>
              <a:avLst/>
              <a:gdLst/>
              <a:ahLst/>
              <a:cxnLst/>
              <a:rect l="l" t="t" r="r" b="b"/>
              <a:pathLst>
                <a:path w="23717" h="8477" extrusionOk="0">
                  <a:moveTo>
                    <a:pt x="23717" y="3238"/>
                  </a:moveTo>
                  <a:cubicBezTo>
                    <a:pt x="21050" y="1238"/>
                    <a:pt x="17716" y="0"/>
                    <a:pt x="14097" y="0"/>
                  </a:cubicBezTo>
                  <a:cubicBezTo>
                    <a:pt x="8001" y="0"/>
                    <a:pt x="2762" y="3429"/>
                    <a:pt x="0" y="8477"/>
                  </a:cubicBezTo>
                  <a:cubicBezTo>
                    <a:pt x="8001" y="7144"/>
                    <a:pt x="15907" y="5429"/>
                    <a:pt x="23622" y="32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4" name="Google Shape;84;p2"/>
            <p:cNvSpPr/>
            <p:nvPr/>
          </p:nvSpPr>
          <p:spPr>
            <a:xfrm>
              <a:off x="5357145" y="4576095"/>
              <a:ext cx="30194" cy="11430"/>
            </a:xfrm>
            <a:custGeom>
              <a:avLst/>
              <a:gdLst/>
              <a:ahLst/>
              <a:cxnLst/>
              <a:rect l="l" t="t" r="r" b="b"/>
              <a:pathLst>
                <a:path w="30194" h="11430" extrusionOk="0">
                  <a:moveTo>
                    <a:pt x="0" y="11049"/>
                  </a:moveTo>
                  <a:cubicBezTo>
                    <a:pt x="4286" y="11335"/>
                    <a:pt x="8572" y="11430"/>
                    <a:pt x="12859" y="11430"/>
                  </a:cubicBezTo>
                  <a:cubicBezTo>
                    <a:pt x="18669" y="11430"/>
                    <a:pt x="24479" y="11144"/>
                    <a:pt x="30194" y="10668"/>
                  </a:cubicBezTo>
                  <a:cubicBezTo>
                    <a:pt x="28004" y="4477"/>
                    <a:pt x="22098" y="0"/>
                    <a:pt x="15145" y="0"/>
                  </a:cubicBezTo>
                  <a:cubicBezTo>
                    <a:pt x="8192" y="0"/>
                    <a:pt x="2096" y="4572"/>
                    <a:pt x="0" y="1095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5" name="Google Shape;85;p2"/>
            <p:cNvSpPr/>
            <p:nvPr/>
          </p:nvSpPr>
          <p:spPr>
            <a:xfrm>
              <a:off x="5380005"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6" name="Google Shape;86;p2"/>
            <p:cNvSpPr/>
            <p:nvPr/>
          </p:nvSpPr>
          <p:spPr>
            <a:xfrm>
              <a:off x="5332380"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7" name="Google Shape;87;p2"/>
            <p:cNvSpPr/>
            <p:nvPr/>
          </p:nvSpPr>
          <p:spPr>
            <a:xfrm>
              <a:off x="5308568"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8" name="Google Shape;88;p2"/>
            <p:cNvSpPr/>
            <p:nvPr/>
          </p:nvSpPr>
          <p:spPr>
            <a:xfrm>
              <a:off x="526094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9" name="Google Shape;89;p2"/>
            <p:cNvSpPr/>
            <p:nvPr/>
          </p:nvSpPr>
          <p:spPr>
            <a:xfrm>
              <a:off x="5284755" y="4152138"/>
              <a:ext cx="32194" cy="27527"/>
            </a:xfrm>
            <a:custGeom>
              <a:avLst/>
              <a:gdLst/>
              <a:ahLst/>
              <a:cxnLst/>
              <a:rect l="l" t="t" r="r" b="b"/>
              <a:pathLst>
                <a:path w="32194" h="27527" extrusionOk="0">
                  <a:moveTo>
                    <a:pt x="0" y="11430"/>
                  </a:moveTo>
                  <a:cubicBezTo>
                    <a:pt x="0" y="20288"/>
                    <a:pt x="7239" y="27527"/>
                    <a:pt x="16097" y="27527"/>
                  </a:cubicBezTo>
                  <a:cubicBezTo>
                    <a:pt x="24956" y="27527"/>
                    <a:pt x="32195" y="20288"/>
                    <a:pt x="32195" y="11430"/>
                  </a:cubicBezTo>
                  <a:cubicBezTo>
                    <a:pt x="32195" y="6953"/>
                    <a:pt x="30385" y="2857"/>
                    <a:pt x="27337" y="0"/>
                  </a:cubicBezTo>
                  <a:cubicBezTo>
                    <a:pt x="18002" y="2476"/>
                    <a:pt x="8954" y="5620"/>
                    <a:pt x="191" y="9239"/>
                  </a:cubicBezTo>
                  <a:cubicBezTo>
                    <a:pt x="95" y="10001"/>
                    <a:pt x="0" y="10668"/>
                    <a:pt x="0" y="114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 name="Google Shape;90;p2"/>
            <p:cNvSpPr/>
            <p:nvPr/>
          </p:nvSpPr>
          <p:spPr>
            <a:xfrm>
              <a:off x="5250656" y="4169187"/>
              <a:ext cx="17621" cy="10477"/>
            </a:xfrm>
            <a:custGeom>
              <a:avLst/>
              <a:gdLst/>
              <a:ahLst/>
              <a:cxnLst/>
              <a:rect l="l" t="t" r="r" b="b"/>
              <a:pathLst>
                <a:path w="17621" h="10477" extrusionOk="0">
                  <a:moveTo>
                    <a:pt x="0" y="10192"/>
                  </a:moveTo>
                  <a:cubicBezTo>
                    <a:pt x="857" y="10287"/>
                    <a:pt x="1714" y="10478"/>
                    <a:pt x="2572" y="10478"/>
                  </a:cubicBezTo>
                  <a:cubicBezTo>
                    <a:pt x="9430" y="10478"/>
                    <a:pt x="15335" y="6096"/>
                    <a:pt x="17621" y="0"/>
                  </a:cubicBezTo>
                  <a:cubicBezTo>
                    <a:pt x="11621" y="3143"/>
                    <a:pt x="5715" y="6572"/>
                    <a:pt x="0" y="101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1" name="Google Shape;91;p2"/>
            <p:cNvSpPr/>
            <p:nvPr/>
          </p:nvSpPr>
          <p:spPr>
            <a:xfrm>
              <a:off x="530856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2" name="Google Shape;92;p2"/>
            <p:cNvSpPr/>
            <p:nvPr/>
          </p:nvSpPr>
          <p:spPr>
            <a:xfrm>
              <a:off x="526094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3" name="Google Shape;93;p2"/>
            <p:cNvSpPr/>
            <p:nvPr/>
          </p:nvSpPr>
          <p:spPr>
            <a:xfrm>
              <a:off x="528475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4" name="Google Shape;94;p2"/>
            <p:cNvSpPr/>
            <p:nvPr/>
          </p:nvSpPr>
          <p:spPr>
            <a:xfrm>
              <a:off x="523713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5" name="Google Shape;95;p2"/>
            <p:cNvSpPr/>
            <p:nvPr/>
          </p:nvSpPr>
          <p:spPr>
            <a:xfrm>
              <a:off x="530856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 name="Google Shape;96;p2"/>
            <p:cNvSpPr/>
            <p:nvPr/>
          </p:nvSpPr>
          <p:spPr>
            <a:xfrm>
              <a:off x="526094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 name="Google Shape;97;p2"/>
            <p:cNvSpPr/>
            <p:nvPr/>
          </p:nvSpPr>
          <p:spPr>
            <a:xfrm>
              <a:off x="528475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 name="Google Shape;98;p2"/>
            <p:cNvSpPr/>
            <p:nvPr/>
          </p:nvSpPr>
          <p:spPr>
            <a:xfrm>
              <a:off x="523713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 name="Google Shape;99;p2"/>
            <p:cNvSpPr/>
            <p:nvPr/>
          </p:nvSpPr>
          <p:spPr>
            <a:xfrm>
              <a:off x="530856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 name="Google Shape;100;p2"/>
            <p:cNvSpPr/>
            <p:nvPr/>
          </p:nvSpPr>
          <p:spPr>
            <a:xfrm>
              <a:off x="526094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1" name="Google Shape;101;p2"/>
            <p:cNvSpPr/>
            <p:nvPr/>
          </p:nvSpPr>
          <p:spPr>
            <a:xfrm>
              <a:off x="528475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2" name="Google Shape;102;p2"/>
            <p:cNvSpPr/>
            <p:nvPr/>
          </p:nvSpPr>
          <p:spPr>
            <a:xfrm>
              <a:off x="523713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3" name="Google Shape;103;p2"/>
            <p:cNvSpPr/>
            <p:nvPr/>
          </p:nvSpPr>
          <p:spPr>
            <a:xfrm>
              <a:off x="5284755"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4" name="Google Shape;104;p2"/>
            <p:cNvSpPr/>
            <p:nvPr/>
          </p:nvSpPr>
          <p:spPr>
            <a:xfrm>
              <a:off x="5237321" y="4528470"/>
              <a:ext cx="32099" cy="30194"/>
            </a:xfrm>
            <a:custGeom>
              <a:avLst/>
              <a:gdLst/>
              <a:ahLst/>
              <a:cxnLst/>
              <a:rect l="l" t="t" r="r" b="b"/>
              <a:pathLst>
                <a:path w="32099" h="30194" extrusionOk="0">
                  <a:moveTo>
                    <a:pt x="15907" y="0"/>
                  </a:moveTo>
                  <a:cubicBezTo>
                    <a:pt x="7429" y="0"/>
                    <a:pt x="571" y="6572"/>
                    <a:pt x="0" y="14859"/>
                  </a:cubicBezTo>
                  <a:cubicBezTo>
                    <a:pt x="7429" y="20479"/>
                    <a:pt x="15335" y="25527"/>
                    <a:pt x="23527" y="30194"/>
                  </a:cubicBezTo>
                  <a:cubicBezTo>
                    <a:pt x="28575" y="27527"/>
                    <a:pt x="32099" y="22193"/>
                    <a:pt x="32099" y="16097"/>
                  </a:cubicBezTo>
                  <a:cubicBezTo>
                    <a:pt x="32099" y="7239"/>
                    <a:pt x="24860" y="0"/>
                    <a:pt x="1600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5" name="Google Shape;105;p2"/>
            <p:cNvSpPr/>
            <p:nvPr/>
          </p:nvSpPr>
          <p:spPr>
            <a:xfrm>
              <a:off x="5213318" y="4195095"/>
              <a:ext cx="32194" cy="32194"/>
            </a:xfrm>
            <a:custGeom>
              <a:avLst/>
              <a:gdLst/>
              <a:ahLst/>
              <a:cxnLst/>
              <a:rect l="l" t="t" r="r" b="b"/>
              <a:pathLst>
                <a:path w="32194" h="32194" extrusionOk="0">
                  <a:moveTo>
                    <a:pt x="0" y="16097"/>
                  </a:moveTo>
                  <a:cubicBezTo>
                    <a:pt x="0" y="24955"/>
                    <a:pt x="7239" y="32195"/>
                    <a:pt x="16097" y="32195"/>
                  </a:cubicBezTo>
                  <a:cubicBezTo>
                    <a:pt x="24955" y="32195"/>
                    <a:pt x="32195" y="24955"/>
                    <a:pt x="32195" y="16097"/>
                  </a:cubicBezTo>
                  <a:cubicBezTo>
                    <a:pt x="32195" y="7239"/>
                    <a:pt x="24955" y="0"/>
                    <a:pt x="16097" y="0"/>
                  </a:cubicBezTo>
                  <a:cubicBezTo>
                    <a:pt x="15907" y="0"/>
                    <a:pt x="15716" y="0"/>
                    <a:pt x="15526" y="0"/>
                  </a:cubicBezTo>
                  <a:cubicBezTo>
                    <a:pt x="10192" y="4382"/>
                    <a:pt x="5048" y="9049"/>
                    <a:pt x="191" y="13907"/>
                  </a:cubicBezTo>
                  <a:cubicBezTo>
                    <a:pt x="191" y="14573"/>
                    <a:pt x="0" y="15240"/>
                    <a:pt x="0" y="1600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6" name="Google Shape;106;p2"/>
            <p:cNvSpPr/>
            <p:nvPr/>
          </p:nvSpPr>
          <p:spPr>
            <a:xfrm>
              <a:off x="5213318" y="42903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7" name="Google Shape;107;p2"/>
            <p:cNvSpPr/>
            <p:nvPr/>
          </p:nvSpPr>
          <p:spPr>
            <a:xfrm>
              <a:off x="5165693" y="42903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8" name="Google Shape;108;p2"/>
            <p:cNvSpPr/>
            <p:nvPr/>
          </p:nvSpPr>
          <p:spPr>
            <a:xfrm>
              <a:off x="5189505" y="424272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9" name="Google Shape;109;p2"/>
            <p:cNvSpPr/>
            <p:nvPr/>
          </p:nvSpPr>
          <p:spPr>
            <a:xfrm>
              <a:off x="5213318" y="438559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0" name="Google Shape;110;p2"/>
            <p:cNvSpPr/>
            <p:nvPr/>
          </p:nvSpPr>
          <p:spPr>
            <a:xfrm>
              <a:off x="5165693" y="438559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1" name="Google Shape;111;p2"/>
            <p:cNvSpPr/>
            <p:nvPr/>
          </p:nvSpPr>
          <p:spPr>
            <a:xfrm>
              <a:off x="5189505" y="433797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2" name="Google Shape;112;p2"/>
            <p:cNvSpPr/>
            <p:nvPr/>
          </p:nvSpPr>
          <p:spPr>
            <a:xfrm>
              <a:off x="5148453" y="4337875"/>
              <a:ext cx="25622" cy="32194"/>
            </a:xfrm>
            <a:custGeom>
              <a:avLst/>
              <a:gdLst/>
              <a:ahLst/>
              <a:cxnLst/>
              <a:rect l="l" t="t" r="r" b="b"/>
              <a:pathLst>
                <a:path w="25622" h="32194" extrusionOk="0">
                  <a:moveTo>
                    <a:pt x="0" y="29051"/>
                  </a:moveTo>
                  <a:cubicBezTo>
                    <a:pt x="2667" y="31051"/>
                    <a:pt x="5905" y="32194"/>
                    <a:pt x="9525" y="32194"/>
                  </a:cubicBezTo>
                  <a:cubicBezTo>
                    <a:pt x="18383" y="32194"/>
                    <a:pt x="25622" y="24955"/>
                    <a:pt x="25622" y="16097"/>
                  </a:cubicBezTo>
                  <a:cubicBezTo>
                    <a:pt x="25622" y="7239"/>
                    <a:pt x="18383" y="0"/>
                    <a:pt x="9525" y="0"/>
                  </a:cubicBezTo>
                  <a:cubicBezTo>
                    <a:pt x="6572" y="0"/>
                    <a:pt x="3905" y="857"/>
                    <a:pt x="1524" y="2191"/>
                  </a:cubicBezTo>
                  <a:cubicBezTo>
                    <a:pt x="571" y="10668"/>
                    <a:pt x="0" y="19240"/>
                    <a:pt x="0" y="28003"/>
                  </a:cubicBezTo>
                  <a:cubicBezTo>
                    <a:pt x="0" y="28384"/>
                    <a:pt x="0" y="28670"/>
                    <a:pt x="0" y="2905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3" name="Google Shape;113;p2"/>
            <p:cNvSpPr/>
            <p:nvPr/>
          </p:nvSpPr>
          <p:spPr>
            <a:xfrm>
              <a:off x="5213318" y="44808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4" name="Google Shape;114;p2"/>
            <p:cNvSpPr/>
            <p:nvPr/>
          </p:nvSpPr>
          <p:spPr>
            <a:xfrm>
              <a:off x="5180647" y="4480845"/>
              <a:ext cx="17240" cy="22669"/>
            </a:xfrm>
            <a:custGeom>
              <a:avLst/>
              <a:gdLst/>
              <a:ahLst/>
              <a:cxnLst/>
              <a:rect l="l" t="t" r="r" b="b"/>
              <a:pathLst>
                <a:path w="17240" h="22669" extrusionOk="0">
                  <a:moveTo>
                    <a:pt x="1143" y="0"/>
                  </a:moveTo>
                  <a:cubicBezTo>
                    <a:pt x="1143" y="0"/>
                    <a:pt x="381" y="0"/>
                    <a:pt x="0" y="95"/>
                  </a:cubicBezTo>
                  <a:cubicBezTo>
                    <a:pt x="4763" y="8001"/>
                    <a:pt x="10097" y="15430"/>
                    <a:pt x="15812" y="22670"/>
                  </a:cubicBezTo>
                  <a:cubicBezTo>
                    <a:pt x="16764" y="20669"/>
                    <a:pt x="17240" y="18383"/>
                    <a:pt x="17240" y="16097"/>
                  </a:cubicBezTo>
                  <a:cubicBezTo>
                    <a:pt x="17240" y="7239"/>
                    <a:pt x="10001" y="0"/>
                    <a:pt x="1143"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5" name="Google Shape;115;p2"/>
            <p:cNvSpPr/>
            <p:nvPr/>
          </p:nvSpPr>
          <p:spPr>
            <a:xfrm>
              <a:off x="5189505" y="443322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6" name="Google Shape;116;p2"/>
            <p:cNvSpPr/>
            <p:nvPr/>
          </p:nvSpPr>
          <p:spPr>
            <a:xfrm>
              <a:off x="5158930" y="4433316"/>
              <a:ext cx="15144" cy="27050"/>
            </a:xfrm>
            <a:custGeom>
              <a:avLst/>
              <a:gdLst/>
              <a:ahLst/>
              <a:cxnLst/>
              <a:rect l="l" t="t" r="r" b="b"/>
              <a:pathLst>
                <a:path w="15144" h="27050" extrusionOk="0">
                  <a:moveTo>
                    <a:pt x="0" y="0"/>
                  </a:moveTo>
                  <a:cubicBezTo>
                    <a:pt x="2953" y="9335"/>
                    <a:pt x="6572" y="18383"/>
                    <a:pt x="10668" y="27051"/>
                  </a:cubicBezTo>
                  <a:cubicBezTo>
                    <a:pt x="13430" y="24194"/>
                    <a:pt x="15145" y="20288"/>
                    <a:pt x="15145" y="16002"/>
                  </a:cubicBezTo>
                  <a:cubicBezTo>
                    <a:pt x="15145" y="7429"/>
                    <a:pt x="8477" y="476"/>
                    <a:pt x="0"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17" name="Google Shape;117;p2"/>
          <p:cNvSpPr/>
          <p:nvPr/>
        </p:nvSpPr>
        <p:spPr>
          <a:xfrm>
            <a:off x="11062382" y="4600694"/>
            <a:ext cx="1125565" cy="1125565"/>
          </a:xfrm>
          <a:custGeom>
            <a:avLst/>
            <a:gdLst/>
            <a:ahLst/>
            <a:cxnLst/>
            <a:rect l="l" t="t" r="r" b="b"/>
            <a:pathLst>
              <a:path w="439674" h="439674" extrusionOk="0">
                <a:moveTo>
                  <a:pt x="439674" y="219837"/>
                </a:moveTo>
                <a:cubicBezTo>
                  <a:pt x="439674" y="341250"/>
                  <a:pt x="341250" y="439674"/>
                  <a:pt x="219837" y="439674"/>
                </a:cubicBezTo>
                <a:cubicBezTo>
                  <a:pt x="98425" y="439674"/>
                  <a:pt x="0" y="341250"/>
                  <a:pt x="0" y="219837"/>
                </a:cubicBezTo>
                <a:cubicBezTo>
                  <a:pt x="0" y="98424"/>
                  <a:pt x="98425" y="0"/>
                  <a:pt x="219837" y="0"/>
                </a:cubicBezTo>
                <a:cubicBezTo>
                  <a:pt x="341250" y="0"/>
                  <a:pt x="439674" y="98424"/>
                  <a:pt x="439674" y="21983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8" name="Google Shape;118;p2"/>
          <p:cNvSpPr/>
          <p:nvPr/>
        </p:nvSpPr>
        <p:spPr>
          <a:xfrm>
            <a:off x="11066180" y="5726953"/>
            <a:ext cx="1125808" cy="562780"/>
          </a:xfrm>
          <a:custGeom>
            <a:avLst/>
            <a:gdLst/>
            <a:ahLst/>
            <a:cxnLst/>
            <a:rect l="l" t="t" r="r" b="b"/>
            <a:pathLst>
              <a:path w="439769" h="219836" extrusionOk="0">
                <a:moveTo>
                  <a:pt x="219837" y="0"/>
                </a:moveTo>
                <a:cubicBezTo>
                  <a:pt x="98393" y="0"/>
                  <a:pt x="0" y="98488"/>
                  <a:pt x="0" y="219837"/>
                </a:cubicBezTo>
                <a:lnTo>
                  <a:pt x="439769" y="219837"/>
                </a:lnTo>
                <a:cubicBezTo>
                  <a:pt x="439769" y="98393"/>
                  <a:pt x="341376" y="0"/>
                  <a:pt x="219932" y="0"/>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9" name="Google Shape;119;p2"/>
          <p:cNvSpPr/>
          <p:nvPr/>
        </p:nvSpPr>
        <p:spPr>
          <a:xfrm>
            <a:off x="11066180" y="6290326"/>
            <a:ext cx="1125808" cy="562783"/>
          </a:xfrm>
          <a:custGeom>
            <a:avLst/>
            <a:gdLst/>
            <a:ahLst/>
            <a:cxnLst/>
            <a:rect l="l" t="t" r="r" b="b"/>
            <a:pathLst>
              <a:path w="439769" h="219837" extrusionOk="0">
                <a:moveTo>
                  <a:pt x="219837" y="0"/>
                </a:moveTo>
                <a:cubicBezTo>
                  <a:pt x="98393" y="0"/>
                  <a:pt x="0" y="98393"/>
                  <a:pt x="0" y="219837"/>
                </a:cubicBezTo>
                <a:lnTo>
                  <a:pt x="439769" y="219837"/>
                </a:lnTo>
                <a:cubicBezTo>
                  <a:pt x="439769" y="98393"/>
                  <a:pt x="341376" y="0"/>
                  <a:pt x="219932"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919042060"/>
      </p:ext>
    </p:extLst>
  </p:cSld>
  <p:clrMapOvr>
    <a:masterClrMapping/>
  </p:clrMapOvr>
  <p:extLst>
    <p:ext uri="{DCECCB84-F9BA-43D5-87BE-67443E8EF086}">
      <p15:sldGuideLst xmlns:p15="http://schemas.microsoft.com/office/powerpoint/2012/main"/>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20"/>
        <p:cNvGrpSpPr/>
        <p:nvPr/>
      </p:nvGrpSpPr>
      <p:grpSpPr>
        <a:xfrm>
          <a:off x="0" y="0"/>
          <a:ext cx="0" cy="0"/>
          <a:chOff x="0" y="0"/>
          <a:chExt cx="0" cy="0"/>
        </a:xfrm>
      </p:grpSpPr>
      <p:sp>
        <p:nvSpPr>
          <p:cNvPr id="121" name="Google Shape;121;p3"/>
          <p:cNvSpPr txBox="1">
            <a:spLocks noGrp="1"/>
          </p:cNvSpPr>
          <p:nvPr>
            <p:ph type="title"/>
          </p:nvPr>
        </p:nvSpPr>
        <p:spPr>
          <a:xfrm>
            <a:off x="1334600" y="2547033"/>
            <a:ext cx="5048000" cy="22804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64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r>
              <a:rPr lang="en-US"/>
              <a:t>Click to edit Master title style</a:t>
            </a:r>
            <a:endParaRPr/>
          </a:p>
        </p:txBody>
      </p:sp>
      <p:sp>
        <p:nvSpPr>
          <p:cNvPr id="122" name="Google Shape;122;p3"/>
          <p:cNvSpPr txBox="1">
            <a:spLocks noGrp="1"/>
          </p:cNvSpPr>
          <p:nvPr>
            <p:ph type="title" idx="2" hasCustomPrompt="1"/>
          </p:nvPr>
        </p:nvSpPr>
        <p:spPr>
          <a:xfrm>
            <a:off x="1334600" y="1325467"/>
            <a:ext cx="1712000" cy="12212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8000">
                <a:solidFill>
                  <a:schemeClr val="lt2"/>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123" name="Google Shape;123;p3"/>
          <p:cNvSpPr txBox="1">
            <a:spLocks noGrp="1"/>
          </p:cNvSpPr>
          <p:nvPr>
            <p:ph type="subTitle" idx="1"/>
          </p:nvPr>
        </p:nvSpPr>
        <p:spPr>
          <a:xfrm>
            <a:off x="6382600" y="4827433"/>
            <a:ext cx="4474800" cy="870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24" name="Google Shape;124;p3"/>
          <p:cNvSpPr/>
          <p:nvPr/>
        </p:nvSpPr>
        <p:spPr>
          <a:xfrm flipH="1">
            <a:off x="11066205" y="4656"/>
            <a:ext cx="1125808" cy="2814400"/>
          </a:xfrm>
          <a:custGeom>
            <a:avLst/>
            <a:gdLst/>
            <a:ahLst/>
            <a:cxnLst/>
            <a:rect l="l" t="t" r="r" b="b"/>
            <a:pathLst>
              <a:path w="439769" h="1099375" extrusionOk="0">
                <a:moveTo>
                  <a:pt x="0" y="0"/>
                </a:moveTo>
                <a:lnTo>
                  <a:pt x="439769" y="0"/>
                </a:lnTo>
                <a:lnTo>
                  <a:pt x="439769" y="1099376"/>
                </a:lnTo>
                <a:lnTo>
                  <a:pt x="0" y="1099376"/>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25" name="Google Shape;125;p3"/>
          <p:cNvGrpSpPr/>
          <p:nvPr/>
        </p:nvGrpSpPr>
        <p:grpSpPr>
          <a:xfrm flipH="1">
            <a:off x="11065404" y="2257735"/>
            <a:ext cx="1126269" cy="1126267"/>
            <a:chOff x="7731347" y="2579370"/>
            <a:chExt cx="439674" cy="439673"/>
          </a:xfrm>
        </p:grpSpPr>
        <p:sp>
          <p:nvSpPr>
            <p:cNvPr id="126" name="Google Shape;126;p3"/>
            <p:cNvSpPr/>
            <p:nvPr/>
          </p:nvSpPr>
          <p:spPr>
            <a:xfrm>
              <a:off x="7731347" y="2579370"/>
              <a:ext cx="439674" cy="439673"/>
            </a:xfrm>
            <a:custGeom>
              <a:avLst/>
              <a:gdLst/>
              <a:ahLst/>
              <a:cxnLst/>
              <a:rect l="l" t="t" r="r" b="b"/>
              <a:pathLst>
                <a:path w="439674" h="439673" extrusionOk="0">
                  <a:moveTo>
                    <a:pt x="439674" y="219837"/>
                  </a:moveTo>
                  <a:cubicBezTo>
                    <a:pt x="439674" y="341250"/>
                    <a:pt x="341250" y="439674"/>
                    <a:pt x="219837" y="439674"/>
                  </a:cubicBezTo>
                  <a:cubicBezTo>
                    <a:pt x="98424" y="439674"/>
                    <a:pt x="-1" y="341250"/>
                    <a:pt x="-1" y="219837"/>
                  </a:cubicBezTo>
                  <a:cubicBezTo>
                    <a:pt x="-1" y="98424"/>
                    <a:pt x="98424" y="0"/>
                    <a:pt x="219837" y="0"/>
                  </a:cubicBezTo>
                  <a:cubicBezTo>
                    <a:pt x="341249"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7" name="Google Shape;127;p3"/>
            <p:cNvSpPr/>
            <p:nvPr/>
          </p:nvSpPr>
          <p:spPr>
            <a:xfrm>
              <a:off x="7901892" y="2651521"/>
              <a:ext cx="98488" cy="98488"/>
            </a:xfrm>
            <a:custGeom>
              <a:avLst/>
              <a:gdLst/>
              <a:ahLst/>
              <a:cxnLst/>
              <a:rect l="l" t="t" r="r" b="b"/>
              <a:pathLst>
                <a:path w="98488" h="98488" extrusionOk="0">
                  <a:moveTo>
                    <a:pt x="84058" y="84058"/>
                  </a:moveTo>
                  <a:cubicBezTo>
                    <a:pt x="64818" y="103299"/>
                    <a:pt x="33671" y="103299"/>
                    <a:pt x="14430" y="84058"/>
                  </a:cubicBezTo>
                  <a:cubicBezTo>
                    <a:pt x="-4810" y="64818"/>
                    <a:pt x="-4810" y="33671"/>
                    <a:pt x="14430" y="14430"/>
                  </a:cubicBezTo>
                  <a:cubicBezTo>
                    <a:pt x="33671" y="-4810"/>
                    <a:pt x="64818" y="-4810"/>
                    <a:pt x="84058" y="14430"/>
                  </a:cubicBezTo>
                  <a:cubicBezTo>
                    <a:pt x="103298" y="33671"/>
                    <a:pt x="103298" y="64818"/>
                    <a:pt x="84058" y="8405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8" name="Google Shape;128;p3"/>
            <p:cNvSpPr/>
            <p:nvPr/>
          </p:nvSpPr>
          <p:spPr>
            <a:xfrm>
              <a:off x="8000476" y="2750010"/>
              <a:ext cx="98488" cy="98488"/>
            </a:xfrm>
            <a:custGeom>
              <a:avLst/>
              <a:gdLst/>
              <a:ahLst/>
              <a:cxnLst/>
              <a:rect l="l" t="t" r="r" b="b"/>
              <a:pathLst>
                <a:path w="98488" h="98488" extrusionOk="0">
                  <a:moveTo>
                    <a:pt x="84058" y="84058"/>
                  </a:moveTo>
                  <a:cubicBezTo>
                    <a:pt x="64818" y="103299"/>
                    <a:pt x="33671" y="103299"/>
                    <a:pt x="14431" y="84058"/>
                  </a:cubicBezTo>
                  <a:cubicBezTo>
                    <a:pt x="-4810" y="64818"/>
                    <a:pt x="-4810" y="33671"/>
                    <a:pt x="14431" y="14430"/>
                  </a:cubicBezTo>
                  <a:cubicBezTo>
                    <a:pt x="33671" y="-4810"/>
                    <a:pt x="64818" y="-4810"/>
                    <a:pt x="84058" y="14430"/>
                  </a:cubicBezTo>
                  <a:cubicBezTo>
                    <a:pt x="103298" y="33671"/>
                    <a:pt x="103298" y="64818"/>
                    <a:pt x="84058" y="8405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9" name="Google Shape;129;p3"/>
            <p:cNvSpPr/>
            <p:nvPr/>
          </p:nvSpPr>
          <p:spPr>
            <a:xfrm>
              <a:off x="7803403" y="2750010"/>
              <a:ext cx="98488" cy="98488"/>
            </a:xfrm>
            <a:custGeom>
              <a:avLst/>
              <a:gdLst/>
              <a:ahLst/>
              <a:cxnLst/>
              <a:rect l="l" t="t" r="r" b="b"/>
              <a:pathLst>
                <a:path w="98488" h="98488" extrusionOk="0">
                  <a:moveTo>
                    <a:pt x="84058" y="84058"/>
                  </a:moveTo>
                  <a:cubicBezTo>
                    <a:pt x="64818" y="103299"/>
                    <a:pt x="33671" y="103299"/>
                    <a:pt x="14431" y="84058"/>
                  </a:cubicBezTo>
                  <a:cubicBezTo>
                    <a:pt x="-4810" y="64818"/>
                    <a:pt x="-4810" y="33671"/>
                    <a:pt x="14431" y="14430"/>
                  </a:cubicBezTo>
                  <a:cubicBezTo>
                    <a:pt x="33671" y="-4810"/>
                    <a:pt x="64818" y="-4810"/>
                    <a:pt x="84058" y="14430"/>
                  </a:cubicBezTo>
                  <a:cubicBezTo>
                    <a:pt x="103298" y="33671"/>
                    <a:pt x="103298" y="64818"/>
                    <a:pt x="84058" y="8405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0" name="Google Shape;130;p3"/>
            <p:cNvSpPr/>
            <p:nvPr/>
          </p:nvSpPr>
          <p:spPr>
            <a:xfrm>
              <a:off x="7901892" y="2848498"/>
              <a:ext cx="98488" cy="98488"/>
            </a:xfrm>
            <a:custGeom>
              <a:avLst/>
              <a:gdLst/>
              <a:ahLst/>
              <a:cxnLst/>
              <a:rect l="l" t="t" r="r" b="b"/>
              <a:pathLst>
                <a:path w="98488" h="98488" extrusionOk="0">
                  <a:moveTo>
                    <a:pt x="84058" y="84058"/>
                  </a:moveTo>
                  <a:cubicBezTo>
                    <a:pt x="64818" y="103299"/>
                    <a:pt x="33671" y="103299"/>
                    <a:pt x="14430" y="84058"/>
                  </a:cubicBezTo>
                  <a:cubicBezTo>
                    <a:pt x="-4810" y="64818"/>
                    <a:pt x="-4810" y="33671"/>
                    <a:pt x="14430" y="14430"/>
                  </a:cubicBezTo>
                  <a:cubicBezTo>
                    <a:pt x="33671" y="-4810"/>
                    <a:pt x="64818" y="-4810"/>
                    <a:pt x="84058" y="14430"/>
                  </a:cubicBezTo>
                  <a:cubicBezTo>
                    <a:pt x="103298" y="33671"/>
                    <a:pt x="103298" y="64818"/>
                    <a:pt x="84058" y="8405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31" name="Google Shape;131;p3"/>
          <p:cNvGrpSpPr/>
          <p:nvPr/>
        </p:nvGrpSpPr>
        <p:grpSpPr>
          <a:xfrm flipH="1">
            <a:off x="9938892" y="15201"/>
            <a:ext cx="1126269" cy="1668663"/>
            <a:chOff x="8171116" y="1703927"/>
            <a:chExt cx="439674" cy="651414"/>
          </a:xfrm>
        </p:grpSpPr>
        <p:sp>
          <p:nvSpPr>
            <p:cNvPr id="132" name="Google Shape;132;p3"/>
            <p:cNvSpPr/>
            <p:nvPr/>
          </p:nvSpPr>
          <p:spPr>
            <a:xfrm>
              <a:off x="8189880" y="1942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3" name="Google Shape;133;p3"/>
            <p:cNvSpPr/>
            <p:nvPr/>
          </p:nvSpPr>
          <p:spPr>
            <a:xfrm>
              <a:off x="8189880" y="20373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4" name="Google Shape;134;p3"/>
            <p:cNvSpPr/>
            <p:nvPr/>
          </p:nvSpPr>
          <p:spPr>
            <a:xfrm>
              <a:off x="8189880" y="21326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5" name="Google Shape;135;p3"/>
            <p:cNvSpPr/>
            <p:nvPr/>
          </p:nvSpPr>
          <p:spPr>
            <a:xfrm>
              <a:off x="8189880" y="2323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6" name="Google Shape;136;p3"/>
            <p:cNvSpPr/>
            <p:nvPr/>
          </p:nvSpPr>
          <p:spPr>
            <a:xfrm>
              <a:off x="8189880" y="2227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7" name="Google Shape;137;p3"/>
            <p:cNvSpPr/>
            <p:nvPr/>
          </p:nvSpPr>
          <p:spPr>
            <a:xfrm>
              <a:off x="8189880" y="1846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8" name="Google Shape;138;p3"/>
            <p:cNvSpPr/>
            <p:nvPr/>
          </p:nvSpPr>
          <p:spPr>
            <a:xfrm>
              <a:off x="8189880" y="1751647"/>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39" name="Google Shape;139;p3"/>
            <p:cNvGrpSpPr/>
            <p:nvPr/>
          </p:nvGrpSpPr>
          <p:grpSpPr>
            <a:xfrm>
              <a:off x="8171116" y="1758029"/>
              <a:ext cx="3334" cy="590931"/>
              <a:chOff x="8171116" y="1758029"/>
              <a:chExt cx="3334" cy="590931"/>
            </a:xfrm>
          </p:grpSpPr>
          <p:sp>
            <p:nvSpPr>
              <p:cNvPr id="140" name="Google Shape;140;p3"/>
              <p:cNvSpPr/>
              <p:nvPr/>
            </p:nvSpPr>
            <p:spPr>
              <a:xfrm>
                <a:off x="8171116" y="1948529"/>
                <a:ext cx="3334" cy="19431"/>
              </a:xfrm>
              <a:custGeom>
                <a:avLst/>
                <a:gdLst/>
                <a:ahLst/>
                <a:cxnLst/>
                <a:rect l="l" t="t" r="r" b="b"/>
                <a:pathLst>
                  <a:path w="3334" h="19431" extrusionOk="0">
                    <a:moveTo>
                      <a:pt x="0" y="19431"/>
                    </a:moveTo>
                    <a:cubicBezTo>
                      <a:pt x="2096" y="16764"/>
                      <a:pt x="3334" y="13335"/>
                      <a:pt x="3334" y="9716"/>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1" name="Google Shape;141;p3"/>
              <p:cNvSpPr/>
              <p:nvPr/>
            </p:nvSpPr>
            <p:spPr>
              <a:xfrm>
                <a:off x="8171116" y="2043779"/>
                <a:ext cx="3334" cy="19431"/>
              </a:xfrm>
              <a:custGeom>
                <a:avLst/>
                <a:gdLst/>
                <a:ahLst/>
                <a:cxnLst/>
                <a:rect l="l" t="t" r="r" b="b"/>
                <a:pathLst>
                  <a:path w="3334" h="19431" extrusionOk="0">
                    <a:moveTo>
                      <a:pt x="0" y="19431"/>
                    </a:moveTo>
                    <a:cubicBezTo>
                      <a:pt x="2096" y="16764"/>
                      <a:pt x="3334" y="13335"/>
                      <a:pt x="3334" y="9716"/>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2" name="Google Shape;142;p3"/>
              <p:cNvSpPr/>
              <p:nvPr/>
            </p:nvSpPr>
            <p:spPr>
              <a:xfrm>
                <a:off x="8171116" y="2139029"/>
                <a:ext cx="3334" cy="19431"/>
              </a:xfrm>
              <a:custGeom>
                <a:avLst/>
                <a:gdLst/>
                <a:ahLst/>
                <a:cxnLst/>
                <a:rect l="l" t="t" r="r" b="b"/>
                <a:pathLst>
                  <a:path w="3334" h="19431" extrusionOk="0">
                    <a:moveTo>
                      <a:pt x="0" y="19431"/>
                    </a:moveTo>
                    <a:cubicBezTo>
                      <a:pt x="2096" y="16764"/>
                      <a:pt x="3334" y="13335"/>
                      <a:pt x="3334" y="9715"/>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3" name="Google Shape;143;p3"/>
              <p:cNvSpPr/>
              <p:nvPr/>
            </p:nvSpPr>
            <p:spPr>
              <a:xfrm>
                <a:off x="8171116" y="2329529"/>
                <a:ext cx="3334" cy="19431"/>
              </a:xfrm>
              <a:custGeom>
                <a:avLst/>
                <a:gdLst/>
                <a:ahLst/>
                <a:cxnLst/>
                <a:rect l="l" t="t" r="r" b="b"/>
                <a:pathLst>
                  <a:path w="3334" h="19431" extrusionOk="0">
                    <a:moveTo>
                      <a:pt x="0" y="19431"/>
                    </a:moveTo>
                    <a:cubicBezTo>
                      <a:pt x="2096" y="16764"/>
                      <a:pt x="3334" y="13335"/>
                      <a:pt x="3334" y="9715"/>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 name="Google Shape;144;p3"/>
              <p:cNvSpPr/>
              <p:nvPr/>
            </p:nvSpPr>
            <p:spPr>
              <a:xfrm>
                <a:off x="8171116" y="2234279"/>
                <a:ext cx="3334" cy="19431"/>
              </a:xfrm>
              <a:custGeom>
                <a:avLst/>
                <a:gdLst/>
                <a:ahLst/>
                <a:cxnLst/>
                <a:rect l="l" t="t" r="r" b="b"/>
                <a:pathLst>
                  <a:path w="3334" h="19431" extrusionOk="0">
                    <a:moveTo>
                      <a:pt x="0" y="19431"/>
                    </a:moveTo>
                    <a:cubicBezTo>
                      <a:pt x="2096" y="16764"/>
                      <a:pt x="3334" y="13335"/>
                      <a:pt x="3334" y="9715"/>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5" name="Google Shape;145;p3"/>
              <p:cNvSpPr/>
              <p:nvPr/>
            </p:nvSpPr>
            <p:spPr>
              <a:xfrm>
                <a:off x="8171116" y="1853279"/>
                <a:ext cx="3334" cy="19431"/>
              </a:xfrm>
              <a:custGeom>
                <a:avLst/>
                <a:gdLst/>
                <a:ahLst/>
                <a:cxnLst/>
                <a:rect l="l" t="t" r="r" b="b"/>
                <a:pathLst>
                  <a:path w="3334" h="19431" extrusionOk="0">
                    <a:moveTo>
                      <a:pt x="0" y="19431"/>
                    </a:moveTo>
                    <a:cubicBezTo>
                      <a:pt x="2096" y="16764"/>
                      <a:pt x="3334" y="13335"/>
                      <a:pt x="3334" y="9716"/>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6" name="Google Shape;146;p3"/>
              <p:cNvSpPr/>
              <p:nvPr/>
            </p:nvSpPr>
            <p:spPr>
              <a:xfrm>
                <a:off x="8171116" y="1758029"/>
                <a:ext cx="3334" cy="19431"/>
              </a:xfrm>
              <a:custGeom>
                <a:avLst/>
                <a:gdLst/>
                <a:ahLst/>
                <a:cxnLst/>
                <a:rect l="l" t="t" r="r" b="b"/>
                <a:pathLst>
                  <a:path w="3334" h="19431" extrusionOk="0">
                    <a:moveTo>
                      <a:pt x="0" y="19431"/>
                    </a:moveTo>
                    <a:cubicBezTo>
                      <a:pt x="2096" y="16764"/>
                      <a:pt x="3334" y="13335"/>
                      <a:pt x="3334" y="9716"/>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47" name="Google Shape;147;p3"/>
            <p:cNvGrpSpPr/>
            <p:nvPr/>
          </p:nvGrpSpPr>
          <p:grpSpPr>
            <a:xfrm>
              <a:off x="8171116" y="1703927"/>
              <a:ext cx="27146" cy="603694"/>
              <a:chOff x="8171116" y="1703927"/>
              <a:chExt cx="27146" cy="603694"/>
            </a:xfrm>
          </p:grpSpPr>
          <p:sp>
            <p:nvSpPr>
              <p:cNvPr id="148" name="Google Shape;148;p3"/>
              <p:cNvSpPr/>
              <p:nvPr/>
            </p:nvSpPr>
            <p:spPr>
              <a:xfrm>
                <a:off x="8171116" y="1989677"/>
                <a:ext cx="27146" cy="32194"/>
              </a:xfrm>
              <a:custGeom>
                <a:avLst/>
                <a:gdLst/>
                <a:ahLst/>
                <a:cxnLst/>
                <a:rect l="l" t="t" r="r" b="b"/>
                <a:pathLst>
                  <a:path w="27146" h="32194" extrusionOk="0">
                    <a:moveTo>
                      <a:pt x="11049" y="95"/>
                    </a:moveTo>
                    <a:cubicBezTo>
                      <a:pt x="6763" y="95"/>
                      <a:pt x="2857" y="1810"/>
                      <a:pt x="0" y="4572"/>
                    </a:cubicBezTo>
                    <a:lnTo>
                      <a:pt x="0" y="27718"/>
                    </a:lnTo>
                    <a:cubicBezTo>
                      <a:pt x="2857" y="30480"/>
                      <a:pt x="6763" y="32195"/>
                      <a:pt x="11049" y="32195"/>
                    </a:cubicBezTo>
                    <a:cubicBezTo>
                      <a:pt x="19908" y="32195"/>
                      <a:pt x="27147" y="24955"/>
                      <a:pt x="27147" y="16097"/>
                    </a:cubicBezTo>
                    <a:cubicBezTo>
                      <a:pt x="27147"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9" name="Google Shape;149;p3"/>
              <p:cNvSpPr/>
              <p:nvPr/>
            </p:nvSpPr>
            <p:spPr>
              <a:xfrm>
                <a:off x="8171116" y="1894427"/>
                <a:ext cx="27146" cy="32194"/>
              </a:xfrm>
              <a:custGeom>
                <a:avLst/>
                <a:gdLst/>
                <a:ahLst/>
                <a:cxnLst/>
                <a:rect l="l" t="t" r="r" b="b"/>
                <a:pathLst>
                  <a:path w="27146" h="32194" extrusionOk="0">
                    <a:moveTo>
                      <a:pt x="11049" y="95"/>
                    </a:moveTo>
                    <a:cubicBezTo>
                      <a:pt x="6763" y="95"/>
                      <a:pt x="2857" y="1810"/>
                      <a:pt x="0" y="4572"/>
                    </a:cubicBezTo>
                    <a:lnTo>
                      <a:pt x="0" y="27718"/>
                    </a:lnTo>
                    <a:cubicBezTo>
                      <a:pt x="2857" y="30480"/>
                      <a:pt x="6763" y="32195"/>
                      <a:pt x="11049" y="32195"/>
                    </a:cubicBezTo>
                    <a:cubicBezTo>
                      <a:pt x="19908" y="32195"/>
                      <a:pt x="27147" y="24955"/>
                      <a:pt x="27147" y="16097"/>
                    </a:cubicBezTo>
                    <a:cubicBezTo>
                      <a:pt x="27147"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0" name="Google Shape;150;p3"/>
              <p:cNvSpPr/>
              <p:nvPr/>
            </p:nvSpPr>
            <p:spPr>
              <a:xfrm>
                <a:off x="8171116" y="2084927"/>
                <a:ext cx="27146" cy="32194"/>
              </a:xfrm>
              <a:custGeom>
                <a:avLst/>
                <a:gdLst/>
                <a:ahLst/>
                <a:cxnLst/>
                <a:rect l="l" t="t" r="r" b="b"/>
                <a:pathLst>
                  <a:path w="27146" h="32194" extrusionOk="0">
                    <a:moveTo>
                      <a:pt x="11049" y="95"/>
                    </a:moveTo>
                    <a:cubicBezTo>
                      <a:pt x="6763" y="95"/>
                      <a:pt x="2857" y="1810"/>
                      <a:pt x="0" y="4572"/>
                    </a:cubicBezTo>
                    <a:lnTo>
                      <a:pt x="0" y="27718"/>
                    </a:lnTo>
                    <a:cubicBezTo>
                      <a:pt x="2857" y="30480"/>
                      <a:pt x="6763" y="32195"/>
                      <a:pt x="11049" y="32195"/>
                    </a:cubicBezTo>
                    <a:cubicBezTo>
                      <a:pt x="19908" y="32195"/>
                      <a:pt x="27147" y="24955"/>
                      <a:pt x="27147" y="16097"/>
                    </a:cubicBezTo>
                    <a:cubicBezTo>
                      <a:pt x="27147"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1" name="Google Shape;151;p3"/>
              <p:cNvSpPr/>
              <p:nvPr/>
            </p:nvSpPr>
            <p:spPr>
              <a:xfrm>
                <a:off x="8171116" y="2180177"/>
                <a:ext cx="27146" cy="32194"/>
              </a:xfrm>
              <a:custGeom>
                <a:avLst/>
                <a:gdLst/>
                <a:ahLst/>
                <a:cxnLst/>
                <a:rect l="l" t="t" r="r" b="b"/>
                <a:pathLst>
                  <a:path w="27146" h="32194" extrusionOk="0">
                    <a:moveTo>
                      <a:pt x="11049" y="95"/>
                    </a:moveTo>
                    <a:cubicBezTo>
                      <a:pt x="6763" y="95"/>
                      <a:pt x="2857" y="1810"/>
                      <a:pt x="0" y="4572"/>
                    </a:cubicBezTo>
                    <a:lnTo>
                      <a:pt x="0" y="27718"/>
                    </a:lnTo>
                    <a:cubicBezTo>
                      <a:pt x="2857" y="30480"/>
                      <a:pt x="6763" y="32194"/>
                      <a:pt x="11049" y="32194"/>
                    </a:cubicBezTo>
                    <a:cubicBezTo>
                      <a:pt x="19908" y="32194"/>
                      <a:pt x="27147" y="24956"/>
                      <a:pt x="27147" y="16097"/>
                    </a:cubicBezTo>
                    <a:cubicBezTo>
                      <a:pt x="27147"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2" name="Google Shape;152;p3"/>
              <p:cNvSpPr/>
              <p:nvPr/>
            </p:nvSpPr>
            <p:spPr>
              <a:xfrm>
                <a:off x="8171116" y="2275427"/>
                <a:ext cx="27146" cy="32194"/>
              </a:xfrm>
              <a:custGeom>
                <a:avLst/>
                <a:gdLst/>
                <a:ahLst/>
                <a:cxnLst/>
                <a:rect l="l" t="t" r="r" b="b"/>
                <a:pathLst>
                  <a:path w="27146" h="32194" extrusionOk="0">
                    <a:moveTo>
                      <a:pt x="11049" y="95"/>
                    </a:moveTo>
                    <a:cubicBezTo>
                      <a:pt x="6763" y="95"/>
                      <a:pt x="2857" y="1810"/>
                      <a:pt x="0" y="4572"/>
                    </a:cubicBezTo>
                    <a:lnTo>
                      <a:pt x="0" y="27718"/>
                    </a:lnTo>
                    <a:cubicBezTo>
                      <a:pt x="2857" y="30480"/>
                      <a:pt x="6763" y="32194"/>
                      <a:pt x="11049" y="32194"/>
                    </a:cubicBezTo>
                    <a:cubicBezTo>
                      <a:pt x="19908" y="32194"/>
                      <a:pt x="27147" y="24956"/>
                      <a:pt x="27147" y="16097"/>
                    </a:cubicBezTo>
                    <a:cubicBezTo>
                      <a:pt x="27147"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3" name="Google Shape;153;p3"/>
              <p:cNvSpPr/>
              <p:nvPr/>
            </p:nvSpPr>
            <p:spPr>
              <a:xfrm>
                <a:off x="8171116" y="1799177"/>
                <a:ext cx="27146" cy="32194"/>
              </a:xfrm>
              <a:custGeom>
                <a:avLst/>
                <a:gdLst/>
                <a:ahLst/>
                <a:cxnLst/>
                <a:rect l="l" t="t" r="r" b="b"/>
                <a:pathLst>
                  <a:path w="27146" h="32194" extrusionOk="0">
                    <a:moveTo>
                      <a:pt x="11049" y="95"/>
                    </a:moveTo>
                    <a:cubicBezTo>
                      <a:pt x="6763" y="95"/>
                      <a:pt x="2857" y="1810"/>
                      <a:pt x="0" y="4572"/>
                    </a:cubicBezTo>
                    <a:lnTo>
                      <a:pt x="0" y="27718"/>
                    </a:lnTo>
                    <a:cubicBezTo>
                      <a:pt x="2857" y="30480"/>
                      <a:pt x="6763" y="32195"/>
                      <a:pt x="11049" y="32195"/>
                    </a:cubicBezTo>
                    <a:cubicBezTo>
                      <a:pt x="19908" y="32195"/>
                      <a:pt x="27147" y="24956"/>
                      <a:pt x="27147" y="16097"/>
                    </a:cubicBezTo>
                    <a:cubicBezTo>
                      <a:pt x="27147"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4" name="Google Shape;154;p3"/>
              <p:cNvSpPr/>
              <p:nvPr/>
            </p:nvSpPr>
            <p:spPr>
              <a:xfrm>
                <a:off x="8171116" y="1703927"/>
                <a:ext cx="27146" cy="32194"/>
              </a:xfrm>
              <a:custGeom>
                <a:avLst/>
                <a:gdLst/>
                <a:ahLst/>
                <a:cxnLst/>
                <a:rect l="l" t="t" r="r" b="b"/>
                <a:pathLst>
                  <a:path w="27146" h="32194" extrusionOk="0">
                    <a:moveTo>
                      <a:pt x="11049" y="95"/>
                    </a:moveTo>
                    <a:cubicBezTo>
                      <a:pt x="6763" y="95"/>
                      <a:pt x="2857" y="1810"/>
                      <a:pt x="0" y="4572"/>
                    </a:cubicBezTo>
                    <a:lnTo>
                      <a:pt x="0" y="27718"/>
                    </a:lnTo>
                    <a:cubicBezTo>
                      <a:pt x="2857" y="30480"/>
                      <a:pt x="6763" y="32195"/>
                      <a:pt x="11049" y="32195"/>
                    </a:cubicBezTo>
                    <a:cubicBezTo>
                      <a:pt x="19908" y="32195"/>
                      <a:pt x="27147" y="24956"/>
                      <a:pt x="27147" y="16097"/>
                    </a:cubicBezTo>
                    <a:cubicBezTo>
                      <a:pt x="27147"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55" name="Google Shape;155;p3"/>
            <p:cNvSpPr/>
            <p:nvPr/>
          </p:nvSpPr>
          <p:spPr>
            <a:xfrm>
              <a:off x="8285130" y="2323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6" name="Google Shape;156;p3"/>
            <p:cNvSpPr/>
            <p:nvPr/>
          </p:nvSpPr>
          <p:spPr>
            <a:xfrm>
              <a:off x="8237505" y="2323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7" name="Google Shape;157;p3"/>
            <p:cNvSpPr/>
            <p:nvPr/>
          </p:nvSpPr>
          <p:spPr>
            <a:xfrm>
              <a:off x="8261318" y="2275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 name="Google Shape;158;p3"/>
            <p:cNvSpPr/>
            <p:nvPr/>
          </p:nvSpPr>
          <p:spPr>
            <a:xfrm>
              <a:off x="8213693" y="2275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 name="Google Shape;159;p3"/>
            <p:cNvSpPr/>
            <p:nvPr/>
          </p:nvSpPr>
          <p:spPr>
            <a:xfrm>
              <a:off x="8285130" y="2227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0" name="Google Shape;160;p3"/>
            <p:cNvSpPr/>
            <p:nvPr/>
          </p:nvSpPr>
          <p:spPr>
            <a:xfrm>
              <a:off x="8237505" y="2227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1" name="Google Shape;161;p3"/>
            <p:cNvSpPr/>
            <p:nvPr/>
          </p:nvSpPr>
          <p:spPr>
            <a:xfrm>
              <a:off x="8261318" y="2180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2" name="Google Shape;162;p3"/>
            <p:cNvSpPr/>
            <p:nvPr/>
          </p:nvSpPr>
          <p:spPr>
            <a:xfrm>
              <a:off x="8213693" y="2180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3" name="Google Shape;163;p3"/>
            <p:cNvSpPr/>
            <p:nvPr/>
          </p:nvSpPr>
          <p:spPr>
            <a:xfrm>
              <a:off x="8285130" y="21326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4" name="Google Shape;164;p3"/>
            <p:cNvSpPr/>
            <p:nvPr/>
          </p:nvSpPr>
          <p:spPr>
            <a:xfrm>
              <a:off x="8237505" y="21326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5" name="Google Shape;165;p3"/>
            <p:cNvSpPr/>
            <p:nvPr/>
          </p:nvSpPr>
          <p:spPr>
            <a:xfrm>
              <a:off x="8261318" y="20850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6" name="Google Shape;166;p3"/>
            <p:cNvSpPr/>
            <p:nvPr/>
          </p:nvSpPr>
          <p:spPr>
            <a:xfrm>
              <a:off x="8213693" y="20850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7" name="Google Shape;167;p3"/>
            <p:cNvSpPr/>
            <p:nvPr/>
          </p:nvSpPr>
          <p:spPr>
            <a:xfrm>
              <a:off x="8285130" y="20373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8" name="Google Shape;168;p3"/>
            <p:cNvSpPr/>
            <p:nvPr/>
          </p:nvSpPr>
          <p:spPr>
            <a:xfrm>
              <a:off x="8237505" y="20373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9" name="Google Shape;169;p3"/>
            <p:cNvSpPr/>
            <p:nvPr/>
          </p:nvSpPr>
          <p:spPr>
            <a:xfrm>
              <a:off x="8261318" y="19897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0" name="Google Shape;170;p3"/>
            <p:cNvSpPr/>
            <p:nvPr/>
          </p:nvSpPr>
          <p:spPr>
            <a:xfrm>
              <a:off x="8213693" y="19897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 name="Google Shape;171;p3"/>
            <p:cNvSpPr/>
            <p:nvPr/>
          </p:nvSpPr>
          <p:spPr>
            <a:xfrm>
              <a:off x="8285130" y="1942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2" name="Google Shape;172;p3"/>
            <p:cNvSpPr/>
            <p:nvPr/>
          </p:nvSpPr>
          <p:spPr>
            <a:xfrm>
              <a:off x="8237505" y="1942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3" name="Google Shape;173;p3"/>
            <p:cNvSpPr/>
            <p:nvPr/>
          </p:nvSpPr>
          <p:spPr>
            <a:xfrm>
              <a:off x="8261318" y="1894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 name="Google Shape;174;p3"/>
            <p:cNvSpPr/>
            <p:nvPr/>
          </p:nvSpPr>
          <p:spPr>
            <a:xfrm>
              <a:off x="8213693" y="1894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5" name="Google Shape;175;p3"/>
            <p:cNvSpPr/>
            <p:nvPr/>
          </p:nvSpPr>
          <p:spPr>
            <a:xfrm>
              <a:off x="8285130" y="1846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6" name="Google Shape;176;p3"/>
            <p:cNvSpPr/>
            <p:nvPr/>
          </p:nvSpPr>
          <p:spPr>
            <a:xfrm>
              <a:off x="8237505" y="1846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7" name="Google Shape;177;p3"/>
            <p:cNvSpPr/>
            <p:nvPr/>
          </p:nvSpPr>
          <p:spPr>
            <a:xfrm>
              <a:off x="8261318" y="1799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8" name="Google Shape;178;p3"/>
            <p:cNvSpPr/>
            <p:nvPr/>
          </p:nvSpPr>
          <p:spPr>
            <a:xfrm>
              <a:off x="8213693" y="1799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9" name="Google Shape;179;p3"/>
            <p:cNvSpPr/>
            <p:nvPr/>
          </p:nvSpPr>
          <p:spPr>
            <a:xfrm>
              <a:off x="8285130" y="1751647"/>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0" name="Google Shape;180;p3"/>
            <p:cNvSpPr/>
            <p:nvPr/>
          </p:nvSpPr>
          <p:spPr>
            <a:xfrm>
              <a:off x="8237505" y="1751647"/>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1" name="Google Shape;181;p3"/>
            <p:cNvSpPr/>
            <p:nvPr/>
          </p:nvSpPr>
          <p:spPr>
            <a:xfrm>
              <a:off x="8261318" y="1704022"/>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2" name="Google Shape;182;p3"/>
            <p:cNvSpPr/>
            <p:nvPr/>
          </p:nvSpPr>
          <p:spPr>
            <a:xfrm>
              <a:off x="8213693" y="1704022"/>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3" name="Google Shape;183;p3"/>
            <p:cNvSpPr/>
            <p:nvPr/>
          </p:nvSpPr>
          <p:spPr>
            <a:xfrm>
              <a:off x="8380380" y="2323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4" name="Google Shape;184;p3"/>
            <p:cNvSpPr/>
            <p:nvPr/>
          </p:nvSpPr>
          <p:spPr>
            <a:xfrm>
              <a:off x="8332755" y="2323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5" name="Google Shape;185;p3"/>
            <p:cNvSpPr/>
            <p:nvPr/>
          </p:nvSpPr>
          <p:spPr>
            <a:xfrm>
              <a:off x="8356568" y="2275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6" name="Google Shape;186;p3"/>
            <p:cNvSpPr/>
            <p:nvPr/>
          </p:nvSpPr>
          <p:spPr>
            <a:xfrm>
              <a:off x="8308943" y="2275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7" name="Google Shape;187;p3"/>
            <p:cNvSpPr/>
            <p:nvPr/>
          </p:nvSpPr>
          <p:spPr>
            <a:xfrm>
              <a:off x="8380380" y="2227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8" name="Google Shape;188;p3"/>
            <p:cNvSpPr/>
            <p:nvPr/>
          </p:nvSpPr>
          <p:spPr>
            <a:xfrm>
              <a:off x="8332755" y="2227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9" name="Google Shape;189;p3"/>
            <p:cNvSpPr/>
            <p:nvPr/>
          </p:nvSpPr>
          <p:spPr>
            <a:xfrm>
              <a:off x="8356568" y="2180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0" name="Google Shape;190;p3"/>
            <p:cNvSpPr/>
            <p:nvPr/>
          </p:nvSpPr>
          <p:spPr>
            <a:xfrm>
              <a:off x="8308943" y="2180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1" name="Google Shape;191;p3"/>
            <p:cNvSpPr/>
            <p:nvPr/>
          </p:nvSpPr>
          <p:spPr>
            <a:xfrm>
              <a:off x="8380380" y="21326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2" name="Google Shape;192;p3"/>
            <p:cNvSpPr/>
            <p:nvPr/>
          </p:nvSpPr>
          <p:spPr>
            <a:xfrm>
              <a:off x="8332755" y="21326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3" name="Google Shape;193;p3"/>
            <p:cNvSpPr/>
            <p:nvPr/>
          </p:nvSpPr>
          <p:spPr>
            <a:xfrm>
              <a:off x="8356568" y="20850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4" name="Google Shape;194;p3"/>
            <p:cNvSpPr/>
            <p:nvPr/>
          </p:nvSpPr>
          <p:spPr>
            <a:xfrm>
              <a:off x="8308943" y="20850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5" name="Google Shape;195;p3"/>
            <p:cNvSpPr/>
            <p:nvPr/>
          </p:nvSpPr>
          <p:spPr>
            <a:xfrm>
              <a:off x="8380380" y="20373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6" name="Google Shape;196;p3"/>
            <p:cNvSpPr/>
            <p:nvPr/>
          </p:nvSpPr>
          <p:spPr>
            <a:xfrm>
              <a:off x="8332755" y="20373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7" name="Google Shape;197;p3"/>
            <p:cNvSpPr/>
            <p:nvPr/>
          </p:nvSpPr>
          <p:spPr>
            <a:xfrm>
              <a:off x="8356568" y="19897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8" name="Google Shape;198;p3"/>
            <p:cNvSpPr/>
            <p:nvPr/>
          </p:nvSpPr>
          <p:spPr>
            <a:xfrm>
              <a:off x="8308943" y="19897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9" name="Google Shape;199;p3"/>
            <p:cNvSpPr/>
            <p:nvPr/>
          </p:nvSpPr>
          <p:spPr>
            <a:xfrm>
              <a:off x="8380380" y="1942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0" name="Google Shape;200;p3"/>
            <p:cNvSpPr/>
            <p:nvPr/>
          </p:nvSpPr>
          <p:spPr>
            <a:xfrm>
              <a:off x="8332755" y="1942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1" name="Google Shape;201;p3"/>
            <p:cNvSpPr/>
            <p:nvPr/>
          </p:nvSpPr>
          <p:spPr>
            <a:xfrm>
              <a:off x="8356568" y="1894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2" name="Google Shape;202;p3"/>
            <p:cNvSpPr/>
            <p:nvPr/>
          </p:nvSpPr>
          <p:spPr>
            <a:xfrm>
              <a:off x="8308943" y="1894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3" name="Google Shape;203;p3"/>
            <p:cNvSpPr/>
            <p:nvPr/>
          </p:nvSpPr>
          <p:spPr>
            <a:xfrm>
              <a:off x="8380380" y="1846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4" name="Google Shape;204;p3"/>
            <p:cNvSpPr/>
            <p:nvPr/>
          </p:nvSpPr>
          <p:spPr>
            <a:xfrm>
              <a:off x="8332755" y="1846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5" name="Google Shape;205;p3"/>
            <p:cNvSpPr/>
            <p:nvPr/>
          </p:nvSpPr>
          <p:spPr>
            <a:xfrm>
              <a:off x="8356568" y="1799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6" name="Google Shape;206;p3"/>
            <p:cNvSpPr/>
            <p:nvPr/>
          </p:nvSpPr>
          <p:spPr>
            <a:xfrm>
              <a:off x="8308943" y="1799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7" name="Google Shape;207;p3"/>
            <p:cNvSpPr/>
            <p:nvPr/>
          </p:nvSpPr>
          <p:spPr>
            <a:xfrm>
              <a:off x="8380380" y="1751647"/>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8" name="Google Shape;208;p3"/>
            <p:cNvSpPr/>
            <p:nvPr/>
          </p:nvSpPr>
          <p:spPr>
            <a:xfrm>
              <a:off x="8332755" y="1751647"/>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9" name="Google Shape;209;p3"/>
            <p:cNvSpPr/>
            <p:nvPr/>
          </p:nvSpPr>
          <p:spPr>
            <a:xfrm>
              <a:off x="8356568" y="1704022"/>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0" name="Google Shape;210;p3"/>
            <p:cNvSpPr/>
            <p:nvPr/>
          </p:nvSpPr>
          <p:spPr>
            <a:xfrm>
              <a:off x="8308943" y="1704022"/>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1" name="Google Shape;211;p3"/>
            <p:cNvSpPr/>
            <p:nvPr/>
          </p:nvSpPr>
          <p:spPr>
            <a:xfrm>
              <a:off x="8475630" y="2323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2" name="Google Shape;212;p3"/>
            <p:cNvSpPr/>
            <p:nvPr/>
          </p:nvSpPr>
          <p:spPr>
            <a:xfrm>
              <a:off x="8428005" y="2323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3" name="Google Shape;213;p3"/>
            <p:cNvSpPr/>
            <p:nvPr/>
          </p:nvSpPr>
          <p:spPr>
            <a:xfrm>
              <a:off x="8451818" y="2275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4" name="Google Shape;214;p3"/>
            <p:cNvSpPr/>
            <p:nvPr/>
          </p:nvSpPr>
          <p:spPr>
            <a:xfrm>
              <a:off x="8404193" y="2275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5" name="Google Shape;215;p3"/>
            <p:cNvSpPr/>
            <p:nvPr/>
          </p:nvSpPr>
          <p:spPr>
            <a:xfrm>
              <a:off x="8475630" y="2227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6" name="Google Shape;216;p3"/>
            <p:cNvSpPr/>
            <p:nvPr/>
          </p:nvSpPr>
          <p:spPr>
            <a:xfrm>
              <a:off x="8428005" y="2227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7" name="Google Shape;217;p3"/>
            <p:cNvSpPr/>
            <p:nvPr/>
          </p:nvSpPr>
          <p:spPr>
            <a:xfrm>
              <a:off x="8451818" y="2180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8" name="Google Shape;218;p3"/>
            <p:cNvSpPr/>
            <p:nvPr/>
          </p:nvSpPr>
          <p:spPr>
            <a:xfrm>
              <a:off x="8404193" y="2180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9" name="Google Shape;219;p3"/>
            <p:cNvSpPr/>
            <p:nvPr/>
          </p:nvSpPr>
          <p:spPr>
            <a:xfrm>
              <a:off x="8475630" y="21326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0" name="Google Shape;220;p3"/>
            <p:cNvSpPr/>
            <p:nvPr/>
          </p:nvSpPr>
          <p:spPr>
            <a:xfrm>
              <a:off x="8428005" y="21326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1" name="Google Shape;221;p3"/>
            <p:cNvSpPr/>
            <p:nvPr/>
          </p:nvSpPr>
          <p:spPr>
            <a:xfrm>
              <a:off x="8451818" y="20850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2" name="Google Shape;222;p3"/>
            <p:cNvSpPr/>
            <p:nvPr/>
          </p:nvSpPr>
          <p:spPr>
            <a:xfrm>
              <a:off x="8404193" y="20850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3" name="Google Shape;223;p3"/>
            <p:cNvSpPr/>
            <p:nvPr/>
          </p:nvSpPr>
          <p:spPr>
            <a:xfrm>
              <a:off x="8475630" y="20373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4" name="Google Shape;224;p3"/>
            <p:cNvSpPr/>
            <p:nvPr/>
          </p:nvSpPr>
          <p:spPr>
            <a:xfrm>
              <a:off x="8428005" y="20373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5" name="Google Shape;225;p3"/>
            <p:cNvSpPr/>
            <p:nvPr/>
          </p:nvSpPr>
          <p:spPr>
            <a:xfrm>
              <a:off x="8451818" y="19897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6" name="Google Shape;226;p3"/>
            <p:cNvSpPr/>
            <p:nvPr/>
          </p:nvSpPr>
          <p:spPr>
            <a:xfrm>
              <a:off x="8404193" y="19897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7" name="Google Shape;227;p3"/>
            <p:cNvSpPr/>
            <p:nvPr/>
          </p:nvSpPr>
          <p:spPr>
            <a:xfrm>
              <a:off x="8475630" y="1942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8" name="Google Shape;228;p3"/>
            <p:cNvSpPr/>
            <p:nvPr/>
          </p:nvSpPr>
          <p:spPr>
            <a:xfrm>
              <a:off x="8428005" y="1942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9" name="Google Shape;229;p3"/>
            <p:cNvSpPr/>
            <p:nvPr/>
          </p:nvSpPr>
          <p:spPr>
            <a:xfrm>
              <a:off x="8451818" y="1894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0" name="Google Shape;230;p3"/>
            <p:cNvSpPr/>
            <p:nvPr/>
          </p:nvSpPr>
          <p:spPr>
            <a:xfrm>
              <a:off x="8404193" y="1894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1" name="Google Shape;231;p3"/>
            <p:cNvSpPr/>
            <p:nvPr/>
          </p:nvSpPr>
          <p:spPr>
            <a:xfrm>
              <a:off x="8475630" y="1846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2" name="Google Shape;232;p3"/>
            <p:cNvSpPr/>
            <p:nvPr/>
          </p:nvSpPr>
          <p:spPr>
            <a:xfrm>
              <a:off x="8428005" y="1846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3" name="Google Shape;233;p3"/>
            <p:cNvSpPr/>
            <p:nvPr/>
          </p:nvSpPr>
          <p:spPr>
            <a:xfrm>
              <a:off x="8451818" y="1799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4" name="Google Shape;234;p3"/>
            <p:cNvSpPr/>
            <p:nvPr/>
          </p:nvSpPr>
          <p:spPr>
            <a:xfrm>
              <a:off x="8404193" y="1799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5" name="Google Shape;235;p3"/>
            <p:cNvSpPr/>
            <p:nvPr/>
          </p:nvSpPr>
          <p:spPr>
            <a:xfrm>
              <a:off x="8475630" y="1751647"/>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6" name="Google Shape;236;p3"/>
            <p:cNvSpPr/>
            <p:nvPr/>
          </p:nvSpPr>
          <p:spPr>
            <a:xfrm>
              <a:off x="8428005" y="1751647"/>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7" name="Google Shape;237;p3"/>
            <p:cNvSpPr/>
            <p:nvPr/>
          </p:nvSpPr>
          <p:spPr>
            <a:xfrm>
              <a:off x="8451818" y="1704022"/>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8" name="Google Shape;238;p3"/>
            <p:cNvSpPr/>
            <p:nvPr/>
          </p:nvSpPr>
          <p:spPr>
            <a:xfrm>
              <a:off x="8404193" y="1704022"/>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9" name="Google Shape;239;p3"/>
            <p:cNvSpPr/>
            <p:nvPr/>
          </p:nvSpPr>
          <p:spPr>
            <a:xfrm>
              <a:off x="8570880" y="2323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0" name="Google Shape;240;p3"/>
            <p:cNvSpPr/>
            <p:nvPr/>
          </p:nvSpPr>
          <p:spPr>
            <a:xfrm>
              <a:off x="8523255" y="2323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1" name="Google Shape;241;p3"/>
            <p:cNvSpPr/>
            <p:nvPr/>
          </p:nvSpPr>
          <p:spPr>
            <a:xfrm>
              <a:off x="8547068" y="2275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2" name="Google Shape;242;p3"/>
            <p:cNvSpPr/>
            <p:nvPr/>
          </p:nvSpPr>
          <p:spPr>
            <a:xfrm>
              <a:off x="8499443" y="2275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3" name="Google Shape;243;p3"/>
            <p:cNvSpPr/>
            <p:nvPr/>
          </p:nvSpPr>
          <p:spPr>
            <a:xfrm>
              <a:off x="8570880" y="2227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4" name="Google Shape;244;p3"/>
            <p:cNvSpPr/>
            <p:nvPr/>
          </p:nvSpPr>
          <p:spPr>
            <a:xfrm>
              <a:off x="8523255" y="2227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5" name="Google Shape;245;p3"/>
            <p:cNvSpPr/>
            <p:nvPr/>
          </p:nvSpPr>
          <p:spPr>
            <a:xfrm>
              <a:off x="8547068" y="2180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6" name="Google Shape;246;p3"/>
            <p:cNvSpPr/>
            <p:nvPr/>
          </p:nvSpPr>
          <p:spPr>
            <a:xfrm>
              <a:off x="8499443" y="2180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7" name="Google Shape;247;p3"/>
            <p:cNvSpPr/>
            <p:nvPr/>
          </p:nvSpPr>
          <p:spPr>
            <a:xfrm>
              <a:off x="8570880" y="21326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8" name="Google Shape;248;p3"/>
            <p:cNvSpPr/>
            <p:nvPr/>
          </p:nvSpPr>
          <p:spPr>
            <a:xfrm>
              <a:off x="8523255" y="21326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9" name="Google Shape;249;p3"/>
            <p:cNvSpPr/>
            <p:nvPr/>
          </p:nvSpPr>
          <p:spPr>
            <a:xfrm>
              <a:off x="8547068" y="20850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50" name="Google Shape;250;p3"/>
            <p:cNvSpPr/>
            <p:nvPr/>
          </p:nvSpPr>
          <p:spPr>
            <a:xfrm>
              <a:off x="8499443" y="20850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51" name="Google Shape;251;p3"/>
            <p:cNvSpPr/>
            <p:nvPr/>
          </p:nvSpPr>
          <p:spPr>
            <a:xfrm>
              <a:off x="8570880" y="20373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52" name="Google Shape;252;p3"/>
            <p:cNvSpPr/>
            <p:nvPr/>
          </p:nvSpPr>
          <p:spPr>
            <a:xfrm>
              <a:off x="8523255" y="20373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53" name="Google Shape;253;p3"/>
            <p:cNvSpPr/>
            <p:nvPr/>
          </p:nvSpPr>
          <p:spPr>
            <a:xfrm>
              <a:off x="8547068" y="19897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54" name="Google Shape;254;p3"/>
            <p:cNvSpPr/>
            <p:nvPr/>
          </p:nvSpPr>
          <p:spPr>
            <a:xfrm>
              <a:off x="8499443" y="19897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55" name="Google Shape;255;p3"/>
            <p:cNvSpPr/>
            <p:nvPr/>
          </p:nvSpPr>
          <p:spPr>
            <a:xfrm>
              <a:off x="8570880" y="1942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56" name="Google Shape;256;p3"/>
            <p:cNvSpPr/>
            <p:nvPr/>
          </p:nvSpPr>
          <p:spPr>
            <a:xfrm>
              <a:off x="8523255" y="194214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57" name="Google Shape;257;p3"/>
            <p:cNvSpPr/>
            <p:nvPr/>
          </p:nvSpPr>
          <p:spPr>
            <a:xfrm>
              <a:off x="8547068" y="1894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58" name="Google Shape;258;p3"/>
            <p:cNvSpPr/>
            <p:nvPr/>
          </p:nvSpPr>
          <p:spPr>
            <a:xfrm>
              <a:off x="8499443" y="189452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59" name="Google Shape;259;p3"/>
            <p:cNvSpPr/>
            <p:nvPr/>
          </p:nvSpPr>
          <p:spPr>
            <a:xfrm>
              <a:off x="8570880" y="1846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60" name="Google Shape;260;p3"/>
            <p:cNvSpPr/>
            <p:nvPr/>
          </p:nvSpPr>
          <p:spPr>
            <a:xfrm>
              <a:off x="8523255" y="1846897"/>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61" name="Google Shape;261;p3"/>
            <p:cNvSpPr/>
            <p:nvPr/>
          </p:nvSpPr>
          <p:spPr>
            <a:xfrm>
              <a:off x="8547068" y="1799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62" name="Google Shape;262;p3"/>
            <p:cNvSpPr/>
            <p:nvPr/>
          </p:nvSpPr>
          <p:spPr>
            <a:xfrm>
              <a:off x="8499443" y="1799272"/>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63" name="Google Shape;263;p3"/>
            <p:cNvSpPr/>
            <p:nvPr/>
          </p:nvSpPr>
          <p:spPr>
            <a:xfrm>
              <a:off x="8570880" y="1751647"/>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64" name="Google Shape;264;p3"/>
            <p:cNvSpPr/>
            <p:nvPr/>
          </p:nvSpPr>
          <p:spPr>
            <a:xfrm>
              <a:off x="8523255" y="1751647"/>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65" name="Google Shape;265;p3"/>
            <p:cNvSpPr/>
            <p:nvPr/>
          </p:nvSpPr>
          <p:spPr>
            <a:xfrm>
              <a:off x="8547068" y="1704022"/>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66" name="Google Shape;266;p3"/>
            <p:cNvSpPr/>
            <p:nvPr/>
          </p:nvSpPr>
          <p:spPr>
            <a:xfrm>
              <a:off x="8499443" y="1704022"/>
              <a:ext cx="32194" cy="32194"/>
            </a:xfrm>
            <a:custGeom>
              <a:avLst/>
              <a:gdLst/>
              <a:ahLst/>
              <a:cxnLst/>
              <a:rect l="l" t="t" r="r" b="b"/>
              <a:pathLst>
                <a:path w="32194" h="32194" extrusionOk="0">
                  <a:moveTo>
                    <a:pt x="32195" y="16097"/>
                  </a:moveTo>
                  <a:cubicBezTo>
                    <a:pt x="32195" y="24988"/>
                    <a:pt x="24988" y="32195"/>
                    <a:pt x="16097" y="32195"/>
                  </a:cubicBezTo>
                  <a:cubicBezTo>
                    <a:pt x="7207" y="32195"/>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267" name="Google Shape;267;p3"/>
            <p:cNvGrpSpPr/>
            <p:nvPr/>
          </p:nvGrpSpPr>
          <p:grpSpPr>
            <a:xfrm>
              <a:off x="8594693" y="1704022"/>
              <a:ext cx="16097" cy="603694"/>
              <a:chOff x="8594693" y="1704022"/>
              <a:chExt cx="16097" cy="603694"/>
            </a:xfrm>
          </p:grpSpPr>
          <p:sp>
            <p:nvSpPr>
              <p:cNvPr id="268" name="Google Shape;268;p3"/>
              <p:cNvSpPr/>
              <p:nvPr/>
            </p:nvSpPr>
            <p:spPr>
              <a:xfrm>
                <a:off x="8594693" y="2275522"/>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4"/>
                      <a:pt x="16097" y="32194"/>
                    </a:cubicBezTo>
                    <a:cubicBezTo>
                      <a:pt x="16097" y="32194"/>
                      <a:pt x="16097" y="32194"/>
                      <a:pt x="16097" y="32194"/>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69" name="Google Shape;269;p3"/>
              <p:cNvSpPr/>
              <p:nvPr/>
            </p:nvSpPr>
            <p:spPr>
              <a:xfrm>
                <a:off x="8594693" y="2180272"/>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4"/>
                      <a:pt x="16097" y="32194"/>
                    </a:cubicBezTo>
                    <a:cubicBezTo>
                      <a:pt x="16097" y="32194"/>
                      <a:pt x="16097" y="32194"/>
                      <a:pt x="16097" y="32194"/>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0" name="Google Shape;270;p3"/>
              <p:cNvSpPr/>
              <p:nvPr/>
            </p:nvSpPr>
            <p:spPr>
              <a:xfrm>
                <a:off x="8594693" y="2085022"/>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4"/>
                      <a:pt x="16097" y="32194"/>
                    </a:cubicBezTo>
                    <a:cubicBezTo>
                      <a:pt x="16097" y="32194"/>
                      <a:pt x="16097" y="32194"/>
                      <a:pt x="16097" y="32194"/>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1" name="Google Shape;271;p3"/>
              <p:cNvSpPr/>
              <p:nvPr/>
            </p:nvSpPr>
            <p:spPr>
              <a:xfrm>
                <a:off x="8594693" y="1989772"/>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4"/>
                      <a:pt x="16097" y="32194"/>
                    </a:cubicBezTo>
                    <a:cubicBezTo>
                      <a:pt x="16097" y="32194"/>
                      <a:pt x="16097" y="32194"/>
                      <a:pt x="16097" y="32194"/>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2" name="Google Shape;272;p3"/>
              <p:cNvSpPr/>
              <p:nvPr/>
            </p:nvSpPr>
            <p:spPr>
              <a:xfrm>
                <a:off x="8594693" y="1894522"/>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4"/>
                      <a:pt x="16097" y="32194"/>
                    </a:cubicBezTo>
                    <a:cubicBezTo>
                      <a:pt x="16097" y="32194"/>
                      <a:pt x="16097" y="32194"/>
                      <a:pt x="16097" y="32194"/>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3" name="Google Shape;273;p3"/>
              <p:cNvSpPr/>
              <p:nvPr/>
            </p:nvSpPr>
            <p:spPr>
              <a:xfrm>
                <a:off x="8594693" y="1799272"/>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6"/>
                      <a:pt x="7239" y="32194"/>
                      <a:pt x="16097" y="32194"/>
                    </a:cubicBezTo>
                    <a:cubicBezTo>
                      <a:pt x="16097" y="32194"/>
                      <a:pt x="16097" y="32194"/>
                      <a:pt x="16097" y="32194"/>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4" name="Google Shape;274;p3"/>
              <p:cNvSpPr/>
              <p:nvPr/>
            </p:nvSpPr>
            <p:spPr>
              <a:xfrm>
                <a:off x="8594693" y="1704022"/>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6"/>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grpSp>
        <p:nvGrpSpPr>
          <p:cNvPr id="275" name="Google Shape;275;p3"/>
          <p:cNvGrpSpPr/>
          <p:nvPr/>
        </p:nvGrpSpPr>
        <p:grpSpPr>
          <a:xfrm flipH="1">
            <a:off x="9938548" y="1131845"/>
            <a:ext cx="1126267" cy="1126267"/>
            <a:chOff x="8171251" y="2139844"/>
            <a:chExt cx="439673" cy="439673"/>
          </a:xfrm>
        </p:grpSpPr>
        <p:sp>
          <p:nvSpPr>
            <p:cNvPr id="276" name="Google Shape;276;p3"/>
            <p:cNvSpPr/>
            <p:nvPr/>
          </p:nvSpPr>
          <p:spPr>
            <a:xfrm>
              <a:off x="8171251" y="2139844"/>
              <a:ext cx="439673" cy="439673"/>
            </a:xfrm>
            <a:custGeom>
              <a:avLst/>
              <a:gdLst/>
              <a:ahLst/>
              <a:cxnLst/>
              <a:rect l="l" t="t" r="r" b="b"/>
              <a:pathLst>
                <a:path w="439673" h="439673"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7" name="Google Shape;277;p3"/>
            <p:cNvSpPr/>
            <p:nvPr/>
          </p:nvSpPr>
          <p:spPr>
            <a:xfrm>
              <a:off x="8309635" y="2277943"/>
              <a:ext cx="162686" cy="162686"/>
            </a:xfrm>
            <a:custGeom>
              <a:avLst/>
              <a:gdLst/>
              <a:ahLst/>
              <a:cxnLst/>
              <a:rect l="l" t="t" r="r" b="b"/>
              <a:pathLst>
                <a:path w="162686" h="162686" extrusionOk="0">
                  <a:moveTo>
                    <a:pt x="162687" y="81343"/>
                  </a:moveTo>
                  <a:cubicBezTo>
                    <a:pt x="162687" y="126268"/>
                    <a:pt x="126268" y="162687"/>
                    <a:pt x="81343" y="162687"/>
                  </a:cubicBezTo>
                  <a:cubicBezTo>
                    <a:pt x="36419" y="162687"/>
                    <a:pt x="0" y="126268"/>
                    <a:pt x="0" y="81343"/>
                  </a:cubicBezTo>
                  <a:cubicBezTo>
                    <a:pt x="0" y="36419"/>
                    <a:pt x="36419" y="0"/>
                    <a:pt x="81343" y="0"/>
                  </a:cubicBezTo>
                  <a:cubicBezTo>
                    <a:pt x="126268" y="0"/>
                    <a:pt x="162687" y="36419"/>
                    <a:pt x="162687" y="81343"/>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22607945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8"/>
        <p:cNvGrpSpPr/>
        <p:nvPr/>
      </p:nvGrpSpPr>
      <p:grpSpPr>
        <a:xfrm>
          <a:off x="0" y="0"/>
          <a:ext cx="0" cy="0"/>
          <a:chOff x="0" y="0"/>
          <a:chExt cx="0" cy="0"/>
        </a:xfrm>
      </p:grpSpPr>
      <p:sp>
        <p:nvSpPr>
          <p:cNvPr id="279" name="Google Shape;279;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sp>
        <p:nvSpPr>
          <p:cNvPr id="280" name="Google Shape;280;p4"/>
          <p:cNvSpPr txBox="1">
            <a:spLocks noGrp="1"/>
          </p:cNvSpPr>
          <p:nvPr>
            <p:ph type="body" idx="1"/>
          </p:nvPr>
        </p:nvSpPr>
        <p:spPr>
          <a:xfrm>
            <a:off x="960000" y="1621003"/>
            <a:ext cx="10272000" cy="45552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Font typeface="Nunito Light"/>
              <a:buChar char="●"/>
              <a:defRPr/>
            </a:lvl1pPr>
            <a:lvl2pPr marL="1219170" lvl="1" indent="-423323" rtl="0">
              <a:lnSpc>
                <a:spcPct val="100000"/>
              </a:lnSpc>
              <a:spcBef>
                <a:spcPts val="0"/>
              </a:spcBef>
              <a:spcAft>
                <a:spcPts val="0"/>
              </a:spcAft>
              <a:buSzPts val="1400"/>
              <a:buFont typeface="Nunito Light"/>
              <a:buChar char="○"/>
              <a:defRPr/>
            </a:lvl2pPr>
            <a:lvl3pPr marL="1828754" lvl="2" indent="-423323" rtl="0">
              <a:lnSpc>
                <a:spcPct val="100000"/>
              </a:lnSpc>
              <a:spcBef>
                <a:spcPts val="0"/>
              </a:spcBef>
              <a:spcAft>
                <a:spcPts val="0"/>
              </a:spcAft>
              <a:buSzPts val="1400"/>
              <a:buFont typeface="Nunito Light"/>
              <a:buChar char="■"/>
              <a:defRPr/>
            </a:lvl3pPr>
            <a:lvl4pPr marL="2438339" lvl="3" indent="-423323" rtl="0">
              <a:lnSpc>
                <a:spcPct val="100000"/>
              </a:lnSpc>
              <a:spcBef>
                <a:spcPts val="0"/>
              </a:spcBef>
              <a:spcAft>
                <a:spcPts val="0"/>
              </a:spcAft>
              <a:buSzPts val="1400"/>
              <a:buFont typeface="Nunito Light"/>
              <a:buChar char="●"/>
              <a:defRPr/>
            </a:lvl4pPr>
            <a:lvl5pPr marL="3047924" lvl="4" indent="-423323" rtl="0">
              <a:lnSpc>
                <a:spcPct val="100000"/>
              </a:lnSpc>
              <a:spcBef>
                <a:spcPts val="0"/>
              </a:spcBef>
              <a:spcAft>
                <a:spcPts val="0"/>
              </a:spcAft>
              <a:buSzPts val="1400"/>
              <a:buFont typeface="Nunito Light"/>
              <a:buChar char="○"/>
              <a:defRPr/>
            </a:lvl5pPr>
            <a:lvl6pPr marL="3657509" lvl="5" indent="-423323" rtl="0">
              <a:lnSpc>
                <a:spcPct val="100000"/>
              </a:lnSpc>
              <a:spcBef>
                <a:spcPts val="0"/>
              </a:spcBef>
              <a:spcAft>
                <a:spcPts val="0"/>
              </a:spcAft>
              <a:buSzPts val="1400"/>
              <a:buFont typeface="Nunito Light"/>
              <a:buChar char="■"/>
              <a:defRPr/>
            </a:lvl6pPr>
            <a:lvl7pPr marL="4267093" lvl="6" indent="-423323" rtl="0">
              <a:lnSpc>
                <a:spcPct val="100000"/>
              </a:lnSpc>
              <a:spcBef>
                <a:spcPts val="0"/>
              </a:spcBef>
              <a:spcAft>
                <a:spcPts val="0"/>
              </a:spcAft>
              <a:buSzPts val="1400"/>
              <a:buFont typeface="Nunito Light"/>
              <a:buChar char="●"/>
              <a:defRPr/>
            </a:lvl7pPr>
            <a:lvl8pPr marL="4876678" lvl="7" indent="-423323" rtl="0">
              <a:lnSpc>
                <a:spcPct val="100000"/>
              </a:lnSpc>
              <a:spcBef>
                <a:spcPts val="0"/>
              </a:spcBef>
              <a:spcAft>
                <a:spcPts val="0"/>
              </a:spcAft>
              <a:buSzPts val="1400"/>
              <a:buFont typeface="Nunito Light"/>
              <a:buChar char="○"/>
              <a:defRPr/>
            </a:lvl8pPr>
            <a:lvl9pPr marL="5486263" lvl="8" indent="-423323" rtl="0">
              <a:lnSpc>
                <a:spcPct val="100000"/>
              </a:lnSpc>
              <a:spcBef>
                <a:spcPts val="0"/>
              </a:spcBef>
              <a:spcAft>
                <a:spcPts val="0"/>
              </a:spcAft>
              <a:buSzPts val="1400"/>
              <a:buFont typeface="Nunito Light"/>
              <a:buChar char="■"/>
              <a:defRPr/>
            </a:lvl9pPr>
          </a:lstStyle>
          <a:p>
            <a:pPr lvl="0"/>
            <a:r>
              <a:rPr lang="en-US"/>
              <a:t>Edit Master text styles</a:t>
            </a:r>
          </a:p>
        </p:txBody>
      </p:sp>
    </p:spTree>
    <p:extLst>
      <p:ext uri="{BB962C8B-B14F-4D97-AF65-F5344CB8AC3E}">
        <p14:creationId xmlns:p14="http://schemas.microsoft.com/office/powerpoint/2010/main" val="256658833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81"/>
        <p:cNvGrpSpPr/>
        <p:nvPr/>
      </p:nvGrpSpPr>
      <p:grpSpPr>
        <a:xfrm>
          <a:off x="0" y="0"/>
          <a:ext cx="0" cy="0"/>
          <a:chOff x="0" y="0"/>
          <a:chExt cx="0" cy="0"/>
        </a:xfrm>
      </p:grpSpPr>
      <p:sp>
        <p:nvSpPr>
          <p:cNvPr id="282" name="Google Shape;282;p5"/>
          <p:cNvSpPr/>
          <p:nvPr/>
        </p:nvSpPr>
        <p:spPr>
          <a:xfrm>
            <a:off x="11480232" y="5431581"/>
            <a:ext cx="712425" cy="356136"/>
          </a:xfrm>
          <a:custGeom>
            <a:avLst/>
            <a:gdLst/>
            <a:ahLst/>
            <a:cxnLst/>
            <a:rect l="l" t="t" r="r" b="b"/>
            <a:pathLst>
              <a:path w="439769" h="219837" extrusionOk="0">
                <a:moveTo>
                  <a:pt x="219837" y="0"/>
                </a:moveTo>
                <a:cubicBezTo>
                  <a:pt x="98393" y="0"/>
                  <a:pt x="0" y="98488"/>
                  <a:pt x="0" y="219837"/>
                </a:cubicBezTo>
                <a:lnTo>
                  <a:pt x="439770" y="219837"/>
                </a:lnTo>
                <a:cubicBezTo>
                  <a:pt x="439770" y="98393"/>
                  <a:pt x="341376" y="0"/>
                  <a:pt x="219933"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3" name="Google Shape;283;p5"/>
          <p:cNvSpPr/>
          <p:nvPr/>
        </p:nvSpPr>
        <p:spPr>
          <a:xfrm>
            <a:off x="11480232" y="5788091"/>
            <a:ext cx="712425" cy="356136"/>
          </a:xfrm>
          <a:custGeom>
            <a:avLst/>
            <a:gdLst/>
            <a:ahLst/>
            <a:cxnLst/>
            <a:rect l="l" t="t" r="r" b="b"/>
            <a:pathLst>
              <a:path w="439769" h="219837" extrusionOk="0">
                <a:moveTo>
                  <a:pt x="219837" y="0"/>
                </a:moveTo>
                <a:cubicBezTo>
                  <a:pt x="98393" y="0"/>
                  <a:pt x="0" y="98488"/>
                  <a:pt x="0" y="219837"/>
                </a:cubicBezTo>
                <a:lnTo>
                  <a:pt x="439770" y="219837"/>
                </a:lnTo>
                <a:cubicBezTo>
                  <a:pt x="439770" y="98393"/>
                  <a:pt x="341376" y="0"/>
                  <a:pt x="219933"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284" name="Google Shape;284;p5"/>
          <p:cNvGrpSpPr/>
          <p:nvPr/>
        </p:nvGrpSpPr>
        <p:grpSpPr>
          <a:xfrm>
            <a:off x="11480664" y="6144874"/>
            <a:ext cx="713033" cy="713188"/>
            <a:chOff x="8171116" y="3458908"/>
            <a:chExt cx="439674" cy="439769"/>
          </a:xfrm>
        </p:grpSpPr>
        <p:sp>
          <p:nvSpPr>
            <p:cNvPr id="285" name="Google Shape;285;p5"/>
            <p:cNvSpPr/>
            <p:nvPr/>
          </p:nvSpPr>
          <p:spPr>
            <a:xfrm>
              <a:off x="8559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6" name="Google Shape;286;p5"/>
            <p:cNvSpPr/>
            <p:nvPr/>
          </p:nvSpPr>
          <p:spPr>
            <a:xfrm>
              <a:off x="8559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7" name="Google Shape;287;p5"/>
            <p:cNvSpPr/>
            <p:nvPr/>
          </p:nvSpPr>
          <p:spPr>
            <a:xfrm>
              <a:off x="8559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8" name="Google Shape;288;p5"/>
            <p:cNvSpPr/>
            <p:nvPr/>
          </p:nvSpPr>
          <p:spPr>
            <a:xfrm>
              <a:off x="8559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289" name="Google Shape;289;p5"/>
            <p:cNvGrpSpPr/>
            <p:nvPr/>
          </p:nvGrpSpPr>
          <p:grpSpPr>
            <a:xfrm>
              <a:off x="8607456" y="3498341"/>
              <a:ext cx="3334" cy="305181"/>
              <a:chOff x="8607456" y="3498341"/>
              <a:chExt cx="3334" cy="305181"/>
            </a:xfrm>
          </p:grpSpPr>
          <p:sp>
            <p:nvSpPr>
              <p:cNvPr id="290" name="Google Shape;290;p5"/>
              <p:cNvSpPr/>
              <p:nvPr/>
            </p:nvSpPr>
            <p:spPr>
              <a:xfrm>
                <a:off x="8607456" y="36888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1" name="Google Shape;291;p5"/>
              <p:cNvSpPr/>
              <p:nvPr/>
            </p:nvSpPr>
            <p:spPr>
              <a:xfrm>
                <a:off x="8607456" y="37840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2" name="Google Shape;292;p5"/>
              <p:cNvSpPr/>
              <p:nvPr/>
            </p:nvSpPr>
            <p:spPr>
              <a:xfrm>
                <a:off x="8607456" y="35935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3" name="Google Shape;293;p5"/>
              <p:cNvSpPr/>
              <p:nvPr/>
            </p:nvSpPr>
            <p:spPr>
              <a:xfrm>
                <a:off x="8607456" y="34983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294" name="Google Shape;294;p5"/>
            <p:cNvGrpSpPr/>
            <p:nvPr/>
          </p:nvGrpSpPr>
          <p:grpSpPr>
            <a:xfrm>
              <a:off x="8583644" y="3539490"/>
              <a:ext cx="27146" cy="317944"/>
              <a:chOff x="8583644" y="3539490"/>
              <a:chExt cx="27146" cy="317944"/>
            </a:xfrm>
          </p:grpSpPr>
          <p:sp>
            <p:nvSpPr>
              <p:cNvPr id="295" name="Google Shape;295;p5"/>
              <p:cNvSpPr/>
              <p:nvPr/>
            </p:nvSpPr>
            <p:spPr>
              <a:xfrm>
                <a:off x="8583644" y="37299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6" name="Google Shape;296;p5"/>
              <p:cNvSpPr/>
              <p:nvPr/>
            </p:nvSpPr>
            <p:spPr>
              <a:xfrm>
                <a:off x="8583644" y="36347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7" name="Google Shape;297;p5"/>
              <p:cNvSpPr/>
              <p:nvPr/>
            </p:nvSpPr>
            <p:spPr>
              <a:xfrm>
                <a:off x="8583644" y="38252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8" name="Google Shape;298;p5"/>
              <p:cNvSpPr/>
              <p:nvPr/>
            </p:nvSpPr>
            <p:spPr>
              <a:xfrm>
                <a:off x="8583644" y="35394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299" name="Google Shape;299;p5"/>
            <p:cNvSpPr/>
            <p:nvPr/>
          </p:nvSpPr>
          <p:spPr>
            <a:xfrm>
              <a:off x="84883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0" name="Google Shape;300;p5"/>
            <p:cNvSpPr/>
            <p:nvPr/>
          </p:nvSpPr>
          <p:spPr>
            <a:xfrm>
              <a:off x="85360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1" name="Google Shape;301;p5"/>
            <p:cNvSpPr/>
            <p:nvPr/>
          </p:nvSpPr>
          <p:spPr>
            <a:xfrm>
              <a:off x="84645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2" name="Google Shape;302;p5"/>
            <p:cNvSpPr/>
            <p:nvPr/>
          </p:nvSpPr>
          <p:spPr>
            <a:xfrm>
              <a:off x="85122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3" name="Google Shape;303;p5"/>
            <p:cNvSpPr/>
            <p:nvPr/>
          </p:nvSpPr>
          <p:spPr>
            <a:xfrm>
              <a:off x="84883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4" name="Google Shape;304;p5"/>
            <p:cNvSpPr/>
            <p:nvPr/>
          </p:nvSpPr>
          <p:spPr>
            <a:xfrm>
              <a:off x="85360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5" name="Google Shape;305;p5"/>
            <p:cNvSpPr/>
            <p:nvPr/>
          </p:nvSpPr>
          <p:spPr>
            <a:xfrm>
              <a:off x="84645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6" name="Google Shape;306;p5"/>
            <p:cNvSpPr/>
            <p:nvPr/>
          </p:nvSpPr>
          <p:spPr>
            <a:xfrm>
              <a:off x="85122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7" name="Google Shape;307;p5"/>
            <p:cNvSpPr/>
            <p:nvPr/>
          </p:nvSpPr>
          <p:spPr>
            <a:xfrm>
              <a:off x="84883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8" name="Google Shape;308;p5"/>
            <p:cNvSpPr/>
            <p:nvPr/>
          </p:nvSpPr>
          <p:spPr>
            <a:xfrm>
              <a:off x="85360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9" name="Google Shape;309;p5"/>
            <p:cNvSpPr/>
            <p:nvPr/>
          </p:nvSpPr>
          <p:spPr>
            <a:xfrm>
              <a:off x="84645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0" name="Google Shape;310;p5"/>
            <p:cNvSpPr/>
            <p:nvPr/>
          </p:nvSpPr>
          <p:spPr>
            <a:xfrm>
              <a:off x="85122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1" name="Google Shape;311;p5"/>
            <p:cNvSpPr/>
            <p:nvPr/>
          </p:nvSpPr>
          <p:spPr>
            <a:xfrm>
              <a:off x="84883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2" name="Google Shape;312;p5"/>
            <p:cNvSpPr/>
            <p:nvPr/>
          </p:nvSpPr>
          <p:spPr>
            <a:xfrm>
              <a:off x="85360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3" name="Google Shape;313;p5"/>
            <p:cNvSpPr/>
            <p:nvPr/>
          </p:nvSpPr>
          <p:spPr>
            <a:xfrm>
              <a:off x="84645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4" name="Google Shape;314;p5"/>
            <p:cNvSpPr/>
            <p:nvPr/>
          </p:nvSpPr>
          <p:spPr>
            <a:xfrm>
              <a:off x="85122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5" name="Google Shape;315;p5"/>
            <p:cNvSpPr/>
            <p:nvPr/>
          </p:nvSpPr>
          <p:spPr>
            <a:xfrm>
              <a:off x="83931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6" name="Google Shape;316;p5"/>
            <p:cNvSpPr/>
            <p:nvPr/>
          </p:nvSpPr>
          <p:spPr>
            <a:xfrm>
              <a:off x="84407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7" name="Google Shape;317;p5"/>
            <p:cNvSpPr/>
            <p:nvPr/>
          </p:nvSpPr>
          <p:spPr>
            <a:xfrm>
              <a:off x="83693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8" name="Google Shape;318;p5"/>
            <p:cNvSpPr/>
            <p:nvPr/>
          </p:nvSpPr>
          <p:spPr>
            <a:xfrm>
              <a:off x="84169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9" name="Google Shape;319;p5"/>
            <p:cNvSpPr/>
            <p:nvPr/>
          </p:nvSpPr>
          <p:spPr>
            <a:xfrm>
              <a:off x="83931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0" name="Google Shape;320;p5"/>
            <p:cNvSpPr/>
            <p:nvPr/>
          </p:nvSpPr>
          <p:spPr>
            <a:xfrm>
              <a:off x="84407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1" name="Google Shape;321;p5"/>
            <p:cNvSpPr/>
            <p:nvPr/>
          </p:nvSpPr>
          <p:spPr>
            <a:xfrm>
              <a:off x="83693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2" name="Google Shape;322;p5"/>
            <p:cNvSpPr/>
            <p:nvPr/>
          </p:nvSpPr>
          <p:spPr>
            <a:xfrm>
              <a:off x="84169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3" name="Google Shape;323;p5"/>
            <p:cNvSpPr/>
            <p:nvPr/>
          </p:nvSpPr>
          <p:spPr>
            <a:xfrm>
              <a:off x="83931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4" name="Google Shape;324;p5"/>
            <p:cNvSpPr/>
            <p:nvPr/>
          </p:nvSpPr>
          <p:spPr>
            <a:xfrm>
              <a:off x="84407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5" name="Google Shape;325;p5"/>
            <p:cNvSpPr/>
            <p:nvPr/>
          </p:nvSpPr>
          <p:spPr>
            <a:xfrm>
              <a:off x="83693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6" name="Google Shape;326;p5"/>
            <p:cNvSpPr/>
            <p:nvPr/>
          </p:nvSpPr>
          <p:spPr>
            <a:xfrm>
              <a:off x="84169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7" name="Google Shape;327;p5"/>
            <p:cNvSpPr/>
            <p:nvPr/>
          </p:nvSpPr>
          <p:spPr>
            <a:xfrm>
              <a:off x="83931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8" name="Google Shape;328;p5"/>
            <p:cNvSpPr/>
            <p:nvPr/>
          </p:nvSpPr>
          <p:spPr>
            <a:xfrm>
              <a:off x="84407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9" name="Google Shape;329;p5"/>
            <p:cNvSpPr/>
            <p:nvPr/>
          </p:nvSpPr>
          <p:spPr>
            <a:xfrm>
              <a:off x="83693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0" name="Google Shape;330;p5"/>
            <p:cNvSpPr/>
            <p:nvPr/>
          </p:nvSpPr>
          <p:spPr>
            <a:xfrm>
              <a:off x="84169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1" name="Google Shape;331;p5"/>
            <p:cNvSpPr/>
            <p:nvPr/>
          </p:nvSpPr>
          <p:spPr>
            <a:xfrm>
              <a:off x="82978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2" name="Google Shape;332;p5"/>
            <p:cNvSpPr/>
            <p:nvPr/>
          </p:nvSpPr>
          <p:spPr>
            <a:xfrm>
              <a:off x="83455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3" name="Google Shape;333;p5"/>
            <p:cNvSpPr/>
            <p:nvPr/>
          </p:nvSpPr>
          <p:spPr>
            <a:xfrm>
              <a:off x="82740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4" name="Google Shape;334;p5"/>
            <p:cNvSpPr/>
            <p:nvPr/>
          </p:nvSpPr>
          <p:spPr>
            <a:xfrm>
              <a:off x="83217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5" name="Google Shape;335;p5"/>
            <p:cNvSpPr/>
            <p:nvPr/>
          </p:nvSpPr>
          <p:spPr>
            <a:xfrm>
              <a:off x="82978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6" name="Google Shape;336;p5"/>
            <p:cNvSpPr/>
            <p:nvPr/>
          </p:nvSpPr>
          <p:spPr>
            <a:xfrm>
              <a:off x="83455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7" name="Google Shape;337;p5"/>
            <p:cNvSpPr/>
            <p:nvPr/>
          </p:nvSpPr>
          <p:spPr>
            <a:xfrm>
              <a:off x="82740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8" name="Google Shape;338;p5"/>
            <p:cNvSpPr/>
            <p:nvPr/>
          </p:nvSpPr>
          <p:spPr>
            <a:xfrm>
              <a:off x="83217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9" name="Google Shape;339;p5"/>
            <p:cNvSpPr/>
            <p:nvPr/>
          </p:nvSpPr>
          <p:spPr>
            <a:xfrm>
              <a:off x="82978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0" name="Google Shape;340;p5"/>
            <p:cNvSpPr/>
            <p:nvPr/>
          </p:nvSpPr>
          <p:spPr>
            <a:xfrm>
              <a:off x="83455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1" name="Google Shape;341;p5"/>
            <p:cNvSpPr/>
            <p:nvPr/>
          </p:nvSpPr>
          <p:spPr>
            <a:xfrm>
              <a:off x="82740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2" name="Google Shape;342;p5"/>
            <p:cNvSpPr/>
            <p:nvPr/>
          </p:nvSpPr>
          <p:spPr>
            <a:xfrm>
              <a:off x="83217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3" name="Google Shape;343;p5"/>
            <p:cNvSpPr/>
            <p:nvPr/>
          </p:nvSpPr>
          <p:spPr>
            <a:xfrm>
              <a:off x="82978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4" name="Google Shape;344;p5"/>
            <p:cNvSpPr/>
            <p:nvPr/>
          </p:nvSpPr>
          <p:spPr>
            <a:xfrm>
              <a:off x="83455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5" name="Google Shape;345;p5"/>
            <p:cNvSpPr/>
            <p:nvPr/>
          </p:nvSpPr>
          <p:spPr>
            <a:xfrm>
              <a:off x="82740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6" name="Google Shape;346;p5"/>
            <p:cNvSpPr/>
            <p:nvPr/>
          </p:nvSpPr>
          <p:spPr>
            <a:xfrm>
              <a:off x="83217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347" name="Google Shape;347;p5"/>
            <p:cNvGrpSpPr/>
            <p:nvPr/>
          </p:nvGrpSpPr>
          <p:grpSpPr>
            <a:xfrm>
              <a:off x="8178831" y="3872960"/>
              <a:ext cx="431864" cy="25717"/>
              <a:chOff x="8178831" y="3872960"/>
              <a:chExt cx="431864" cy="25717"/>
            </a:xfrm>
          </p:grpSpPr>
          <p:sp>
            <p:nvSpPr>
              <p:cNvPr id="348" name="Google Shape;348;p5"/>
              <p:cNvSpPr/>
              <p:nvPr/>
            </p:nvSpPr>
            <p:spPr>
              <a:xfrm>
                <a:off x="8559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9" name="Google Shape;349;p5"/>
              <p:cNvSpPr/>
              <p:nvPr/>
            </p:nvSpPr>
            <p:spPr>
              <a:xfrm>
                <a:off x="84645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0" name="Google Shape;350;p5"/>
              <p:cNvSpPr/>
              <p:nvPr/>
            </p:nvSpPr>
            <p:spPr>
              <a:xfrm>
                <a:off x="85122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1" name="Google Shape;351;p5"/>
              <p:cNvSpPr/>
              <p:nvPr/>
            </p:nvSpPr>
            <p:spPr>
              <a:xfrm>
                <a:off x="83693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2" name="Google Shape;352;p5"/>
              <p:cNvSpPr/>
              <p:nvPr/>
            </p:nvSpPr>
            <p:spPr>
              <a:xfrm>
                <a:off x="84169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3" name="Google Shape;353;p5"/>
              <p:cNvSpPr/>
              <p:nvPr/>
            </p:nvSpPr>
            <p:spPr>
              <a:xfrm>
                <a:off x="82740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4" name="Google Shape;354;p5"/>
              <p:cNvSpPr/>
              <p:nvPr/>
            </p:nvSpPr>
            <p:spPr>
              <a:xfrm>
                <a:off x="83217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5" name="Google Shape;355;p5"/>
              <p:cNvSpPr/>
              <p:nvPr/>
            </p:nvSpPr>
            <p:spPr>
              <a:xfrm>
                <a:off x="8178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6" name="Google Shape;356;p5"/>
              <p:cNvSpPr/>
              <p:nvPr/>
            </p:nvSpPr>
            <p:spPr>
              <a:xfrm>
                <a:off x="82264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7" name="Google Shape;357;p5"/>
              <p:cNvSpPr/>
              <p:nvPr/>
            </p:nvSpPr>
            <p:spPr>
              <a:xfrm>
                <a:off x="8607361" y="3879246"/>
                <a:ext cx="3334" cy="19335"/>
              </a:xfrm>
              <a:custGeom>
                <a:avLst/>
                <a:gdLst/>
                <a:ahLst/>
                <a:cxnLst/>
                <a:rect l="l" t="t" r="r" b="b"/>
                <a:pathLst>
                  <a:path w="3334" h="19335" extrusionOk="0">
                    <a:moveTo>
                      <a:pt x="3334" y="19336"/>
                    </a:moveTo>
                    <a:lnTo>
                      <a:pt x="3334" y="19336"/>
                    </a:lnTo>
                    <a:lnTo>
                      <a:pt x="3334" y="0"/>
                    </a:lnTo>
                    <a:cubicBezTo>
                      <a:pt x="1238" y="2667"/>
                      <a:pt x="0" y="6096"/>
                      <a:pt x="0" y="9715"/>
                    </a:cubicBezTo>
                    <a:cubicBezTo>
                      <a:pt x="0" y="13335"/>
                      <a:pt x="1238" y="16573"/>
                      <a:pt x="3239" y="1933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358" name="Google Shape;358;p5"/>
            <p:cNvSpPr/>
            <p:nvPr/>
          </p:nvSpPr>
          <p:spPr>
            <a:xfrm>
              <a:off x="82026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9" name="Google Shape;359;p5"/>
            <p:cNvSpPr/>
            <p:nvPr/>
          </p:nvSpPr>
          <p:spPr>
            <a:xfrm>
              <a:off x="82502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0" name="Google Shape;360;p5"/>
            <p:cNvSpPr/>
            <p:nvPr/>
          </p:nvSpPr>
          <p:spPr>
            <a:xfrm>
              <a:off x="8178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1" name="Google Shape;361;p5"/>
            <p:cNvSpPr/>
            <p:nvPr/>
          </p:nvSpPr>
          <p:spPr>
            <a:xfrm>
              <a:off x="82264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2" name="Google Shape;362;p5"/>
            <p:cNvSpPr/>
            <p:nvPr/>
          </p:nvSpPr>
          <p:spPr>
            <a:xfrm>
              <a:off x="82026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3" name="Google Shape;363;p5"/>
            <p:cNvSpPr/>
            <p:nvPr/>
          </p:nvSpPr>
          <p:spPr>
            <a:xfrm>
              <a:off x="82502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4" name="Google Shape;364;p5"/>
            <p:cNvSpPr/>
            <p:nvPr/>
          </p:nvSpPr>
          <p:spPr>
            <a:xfrm>
              <a:off x="8178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5" name="Google Shape;365;p5"/>
            <p:cNvSpPr/>
            <p:nvPr/>
          </p:nvSpPr>
          <p:spPr>
            <a:xfrm>
              <a:off x="82264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6" name="Google Shape;366;p5"/>
            <p:cNvSpPr/>
            <p:nvPr/>
          </p:nvSpPr>
          <p:spPr>
            <a:xfrm>
              <a:off x="82026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7" name="Google Shape;367;p5"/>
            <p:cNvSpPr/>
            <p:nvPr/>
          </p:nvSpPr>
          <p:spPr>
            <a:xfrm>
              <a:off x="82502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8" name="Google Shape;368;p5"/>
            <p:cNvSpPr/>
            <p:nvPr/>
          </p:nvSpPr>
          <p:spPr>
            <a:xfrm>
              <a:off x="8178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9" name="Google Shape;369;p5"/>
            <p:cNvSpPr/>
            <p:nvPr/>
          </p:nvSpPr>
          <p:spPr>
            <a:xfrm>
              <a:off x="82264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70" name="Google Shape;370;p5"/>
            <p:cNvSpPr/>
            <p:nvPr/>
          </p:nvSpPr>
          <p:spPr>
            <a:xfrm>
              <a:off x="82026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71" name="Google Shape;371;p5"/>
            <p:cNvSpPr/>
            <p:nvPr/>
          </p:nvSpPr>
          <p:spPr>
            <a:xfrm>
              <a:off x="82502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72" name="Google Shape;372;p5"/>
            <p:cNvSpPr/>
            <p:nvPr/>
          </p:nvSpPr>
          <p:spPr>
            <a:xfrm>
              <a:off x="8178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73" name="Google Shape;373;p5"/>
            <p:cNvSpPr/>
            <p:nvPr/>
          </p:nvSpPr>
          <p:spPr>
            <a:xfrm>
              <a:off x="82264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374" name="Google Shape;374;p5"/>
            <p:cNvGrpSpPr/>
            <p:nvPr/>
          </p:nvGrpSpPr>
          <p:grpSpPr>
            <a:xfrm>
              <a:off x="8171116" y="3458908"/>
              <a:ext cx="439673" cy="17621"/>
              <a:chOff x="8171116" y="3458908"/>
              <a:chExt cx="439673" cy="17621"/>
            </a:xfrm>
          </p:grpSpPr>
          <p:sp>
            <p:nvSpPr>
              <p:cNvPr id="375" name="Google Shape;375;p5"/>
              <p:cNvSpPr/>
              <p:nvPr/>
            </p:nvSpPr>
            <p:spPr>
              <a:xfrm>
                <a:off x="84883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76" name="Google Shape;376;p5"/>
              <p:cNvSpPr/>
              <p:nvPr/>
            </p:nvSpPr>
            <p:spPr>
              <a:xfrm>
                <a:off x="85360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77" name="Google Shape;377;p5"/>
              <p:cNvSpPr/>
              <p:nvPr/>
            </p:nvSpPr>
            <p:spPr>
              <a:xfrm>
                <a:off x="83931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78" name="Google Shape;378;p5"/>
              <p:cNvSpPr/>
              <p:nvPr/>
            </p:nvSpPr>
            <p:spPr>
              <a:xfrm>
                <a:off x="84407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79" name="Google Shape;379;p5"/>
              <p:cNvSpPr/>
              <p:nvPr/>
            </p:nvSpPr>
            <p:spPr>
              <a:xfrm>
                <a:off x="82978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0" name="Google Shape;380;p5"/>
              <p:cNvSpPr/>
              <p:nvPr/>
            </p:nvSpPr>
            <p:spPr>
              <a:xfrm>
                <a:off x="83455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1" name="Google Shape;381;p5"/>
              <p:cNvSpPr/>
              <p:nvPr/>
            </p:nvSpPr>
            <p:spPr>
              <a:xfrm>
                <a:off x="82026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2" name="Google Shape;382;p5"/>
              <p:cNvSpPr/>
              <p:nvPr/>
            </p:nvSpPr>
            <p:spPr>
              <a:xfrm>
                <a:off x="82502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3" name="Google Shape;383;p5"/>
              <p:cNvSpPr/>
              <p:nvPr/>
            </p:nvSpPr>
            <p:spPr>
              <a:xfrm>
                <a:off x="8171116" y="3458908"/>
                <a:ext cx="16097" cy="17621"/>
              </a:xfrm>
              <a:custGeom>
                <a:avLst/>
                <a:gdLst/>
                <a:ahLst/>
                <a:cxnLst/>
                <a:rect l="l" t="t" r="r" b="b"/>
                <a:pathLst>
                  <a:path w="16097" h="17621" extrusionOk="0">
                    <a:moveTo>
                      <a:pt x="16097" y="1524"/>
                    </a:moveTo>
                    <a:cubicBezTo>
                      <a:pt x="16097" y="953"/>
                      <a:pt x="16002" y="476"/>
                      <a:pt x="15907" y="0"/>
                    </a:cubicBezTo>
                    <a:lnTo>
                      <a:pt x="0" y="0"/>
                    </a:lnTo>
                    <a:lnTo>
                      <a:pt x="0" y="17621"/>
                    </a:lnTo>
                    <a:cubicBezTo>
                      <a:pt x="0" y="17621"/>
                      <a:pt x="0" y="17621"/>
                      <a:pt x="0" y="17621"/>
                    </a:cubicBezTo>
                    <a:cubicBezTo>
                      <a:pt x="8858" y="17621"/>
                      <a:pt x="16097" y="10382"/>
                      <a:pt x="16097"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4" name="Google Shape;384;p5"/>
              <p:cNvSpPr/>
              <p:nvPr/>
            </p:nvSpPr>
            <p:spPr>
              <a:xfrm>
                <a:off x="8583548" y="3458908"/>
                <a:ext cx="27241" cy="17621"/>
              </a:xfrm>
              <a:custGeom>
                <a:avLst/>
                <a:gdLst/>
                <a:ahLst/>
                <a:cxnLst/>
                <a:rect l="l" t="t" r="r" b="b"/>
                <a:pathLst>
                  <a:path w="27241" h="17621" extrusionOk="0">
                    <a:moveTo>
                      <a:pt x="95" y="1524"/>
                    </a:moveTo>
                    <a:cubicBezTo>
                      <a:pt x="95" y="10382"/>
                      <a:pt x="7334" y="17621"/>
                      <a:pt x="16193" y="17621"/>
                    </a:cubicBezTo>
                    <a:cubicBezTo>
                      <a:pt x="20479" y="17621"/>
                      <a:pt x="24384" y="15907"/>
                      <a:pt x="27242" y="13145"/>
                    </a:cubicBezTo>
                    <a:lnTo>
                      <a:pt x="27242" y="0"/>
                    </a:ln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385" name="Google Shape;385;p5"/>
            <p:cNvGrpSpPr/>
            <p:nvPr/>
          </p:nvGrpSpPr>
          <p:grpSpPr>
            <a:xfrm>
              <a:off x="8171116" y="3539585"/>
              <a:ext cx="16097" cy="317944"/>
              <a:chOff x="8171116" y="3539585"/>
              <a:chExt cx="16097" cy="317944"/>
            </a:xfrm>
          </p:grpSpPr>
          <p:sp>
            <p:nvSpPr>
              <p:cNvPr id="386" name="Google Shape;386;p5"/>
              <p:cNvSpPr/>
              <p:nvPr/>
            </p:nvSpPr>
            <p:spPr>
              <a:xfrm>
                <a:off x="8171116" y="38253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7" name="Google Shape;387;p5"/>
              <p:cNvSpPr/>
              <p:nvPr/>
            </p:nvSpPr>
            <p:spPr>
              <a:xfrm>
                <a:off x="8171116" y="37300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8" name="Google Shape;388;p5"/>
              <p:cNvSpPr/>
              <p:nvPr/>
            </p:nvSpPr>
            <p:spPr>
              <a:xfrm>
                <a:off x="8171116" y="36348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9" name="Google Shape;389;p5"/>
              <p:cNvSpPr/>
              <p:nvPr/>
            </p:nvSpPr>
            <p:spPr>
              <a:xfrm>
                <a:off x="8171116" y="35395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sp>
        <p:nvSpPr>
          <p:cNvPr id="390" name="Google Shape;390;p5"/>
          <p:cNvSpPr/>
          <p:nvPr/>
        </p:nvSpPr>
        <p:spPr>
          <a:xfrm>
            <a:off x="301" y="-10"/>
            <a:ext cx="717825" cy="717825"/>
          </a:xfrm>
          <a:custGeom>
            <a:avLst/>
            <a:gdLst/>
            <a:ahLst/>
            <a:cxnLst/>
            <a:rect l="l" t="t" r="r" b="b"/>
            <a:pathLst>
              <a:path w="443102" h="443102" extrusionOk="0">
                <a:moveTo>
                  <a:pt x="443103" y="221551"/>
                </a:moveTo>
                <a:cubicBezTo>
                  <a:pt x="443103" y="343911"/>
                  <a:pt x="343911" y="443103"/>
                  <a:pt x="221551" y="443103"/>
                </a:cubicBezTo>
                <a:cubicBezTo>
                  <a:pt x="99192" y="443103"/>
                  <a:pt x="0" y="343911"/>
                  <a:pt x="0" y="221551"/>
                </a:cubicBezTo>
                <a:cubicBezTo>
                  <a:pt x="0" y="99192"/>
                  <a:pt x="99192" y="0"/>
                  <a:pt x="221551" y="0"/>
                </a:cubicBezTo>
                <a:cubicBezTo>
                  <a:pt x="343911" y="0"/>
                  <a:pt x="443103" y="99192"/>
                  <a:pt x="443103" y="22155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391" name="Google Shape;391;p5"/>
          <p:cNvGrpSpPr/>
          <p:nvPr/>
        </p:nvGrpSpPr>
        <p:grpSpPr>
          <a:xfrm>
            <a:off x="77809" y="77566"/>
            <a:ext cx="563815" cy="563815"/>
            <a:chOff x="5196025" y="2874696"/>
            <a:chExt cx="347662" cy="347662"/>
          </a:xfrm>
        </p:grpSpPr>
        <p:sp>
          <p:nvSpPr>
            <p:cNvPr id="392" name="Google Shape;392;p5"/>
            <p:cNvSpPr/>
            <p:nvPr/>
          </p:nvSpPr>
          <p:spPr>
            <a:xfrm>
              <a:off x="5196025" y="2874696"/>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3" name="Google Shape;393;p5"/>
            <p:cNvSpPr/>
            <p:nvPr/>
          </p:nvSpPr>
          <p:spPr>
            <a:xfrm>
              <a:off x="5249832" y="2928061"/>
              <a:ext cx="240410" cy="240410"/>
            </a:xfrm>
            <a:custGeom>
              <a:avLst/>
              <a:gdLst/>
              <a:ahLst/>
              <a:cxnLst/>
              <a:rect l="l" t="t" r="r" b="b"/>
              <a:pathLst>
                <a:path w="240410" h="240410" extrusionOk="0">
                  <a:moveTo>
                    <a:pt x="240411" y="120205"/>
                  </a:moveTo>
                  <a:cubicBezTo>
                    <a:pt x="240411" y="186593"/>
                    <a:pt x="186593" y="240411"/>
                    <a:pt x="120205" y="240411"/>
                  </a:cubicBezTo>
                  <a:cubicBezTo>
                    <a:pt x="53818" y="240411"/>
                    <a:pt x="0" y="186593"/>
                    <a:pt x="0" y="120205"/>
                  </a:cubicBezTo>
                  <a:cubicBezTo>
                    <a:pt x="0" y="53818"/>
                    <a:pt x="53818" y="0"/>
                    <a:pt x="120205" y="0"/>
                  </a:cubicBezTo>
                  <a:cubicBezTo>
                    <a:pt x="186593" y="0"/>
                    <a:pt x="240411" y="53818"/>
                    <a:pt x="240411" y="120205"/>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4" name="Google Shape;394;p5"/>
            <p:cNvSpPr/>
            <p:nvPr/>
          </p:nvSpPr>
          <p:spPr>
            <a:xfrm>
              <a:off x="5299758" y="2978425"/>
              <a:ext cx="140398" cy="140398"/>
            </a:xfrm>
            <a:custGeom>
              <a:avLst/>
              <a:gdLst/>
              <a:ahLst/>
              <a:cxnLst/>
              <a:rect l="l" t="t" r="r" b="b"/>
              <a:pathLst>
                <a:path w="140398" h="140398" extrusionOk="0">
                  <a:moveTo>
                    <a:pt x="140399" y="70199"/>
                  </a:moveTo>
                  <a:cubicBezTo>
                    <a:pt x="140399" y="108969"/>
                    <a:pt x="108969" y="140398"/>
                    <a:pt x="70199" y="140398"/>
                  </a:cubicBezTo>
                  <a:cubicBezTo>
                    <a:pt x="31429" y="140398"/>
                    <a:pt x="0" y="108969"/>
                    <a:pt x="0" y="70199"/>
                  </a:cubicBezTo>
                  <a:cubicBezTo>
                    <a:pt x="0" y="31429"/>
                    <a:pt x="31429" y="0"/>
                    <a:pt x="70199" y="0"/>
                  </a:cubicBezTo>
                  <a:cubicBezTo>
                    <a:pt x="108969" y="0"/>
                    <a:pt x="140399" y="31429"/>
                    <a:pt x="140399" y="70199"/>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395" name="Google Shape;395;p5"/>
          <p:cNvSpPr/>
          <p:nvPr/>
        </p:nvSpPr>
        <p:spPr>
          <a:xfrm>
            <a:off x="3512" y="719321"/>
            <a:ext cx="712425" cy="356136"/>
          </a:xfrm>
          <a:custGeom>
            <a:avLst/>
            <a:gdLst/>
            <a:ahLst/>
            <a:cxnLst/>
            <a:rect l="l" t="t" r="r" b="b"/>
            <a:pathLst>
              <a:path w="439769" h="219837" extrusionOk="0">
                <a:moveTo>
                  <a:pt x="219837" y="0"/>
                </a:moveTo>
                <a:cubicBezTo>
                  <a:pt x="98393" y="0"/>
                  <a:pt x="0" y="98393"/>
                  <a:pt x="0" y="219837"/>
                </a:cubicBezTo>
                <a:lnTo>
                  <a:pt x="439769" y="219837"/>
                </a:lnTo>
                <a:cubicBezTo>
                  <a:pt x="439769" y="98393"/>
                  <a:pt x="341281" y="0"/>
                  <a:pt x="219932" y="0"/>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6" name="Google Shape;396;p5"/>
          <p:cNvSpPr/>
          <p:nvPr/>
        </p:nvSpPr>
        <p:spPr>
          <a:xfrm>
            <a:off x="3512" y="1075831"/>
            <a:ext cx="712425" cy="356136"/>
          </a:xfrm>
          <a:custGeom>
            <a:avLst/>
            <a:gdLst/>
            <a:ahLst/>
            <a:cxnLst/>
            <a:rect l="l" t="t" r="r" b="b"/>
            <a:pathLst>
              <a:path w="439769" h="219837" extrusionOk="0">
                <a:moveTo>
                  <a:pt x="219837" y="0"/>
                </a:moveTo>
                <a:cubicBezTo>
                  <a:pt x="98393" y="0"/>
                  <a:pt x="0" y="98488"/>
                  <a:pt x="0" y="219837"/>
                </a:cubicBezTo>
                <a:lnTo>
                  <a:pt x="439769" y="219837"/>
                </a:lnTo>
                <a:cubicBezTo>
                  <a:pt x="439769" y="98393"/>
                  <a:pt x="341281" y="0"/>
                  <a:pt x="219932"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7" name="Google Shape;397;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sp>
        <p:nvSpPr>
          <p:cNvPr id="398" name="Google Shape;398;p5"/>
          <p:cNvSpPr txBox="1">
            <a:spLocks noGrp="1"/>
          </p:cNvSpPr>
          <p:nvPr>
            <p:ph type="subTitle" idx="1"/>
          </p:nvPr>
        </p:nvSpPr>
        <p:spPr>
          <a:xfrm>
            <a:off x="1463733" y="4642267"/>
            <a:ext cx="9264400" cy="1496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399" name="Google Shape;399;p5"/>
          <p:cNvSpPr txBox="1">
            <a:spLocks noGrp="1"/>
          </p:cNvSpPr>
          <p:nvPr>
            <p:ph type="subTitle" idx="2"/>
          </p:nvPr>
        </p:nvSpPr>
        <p:spPr>
          <a:xfrm>
            <a:off x="1463867" y="2275533"/>
            <a:ext cx="9264400" cy="1496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400" name="Google Shape;400;p5"/>
          <p:cNvSpPr txBox="1">
            <a:spLocks noGrp="1"/>
          </p:cNvSpPr>
          <p:nvPr>
            <p:ph type="subTitle" idx="3"/>
          </p:nvPr>
        </p:nvSpPr>
        <p:spPr>
          <a:xfrm>
            <a:off x="1463867" y="1687900"/>
            <a:ext cx="9264400" cy="68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solidFill>
                  <a:schemeClr val="dk1"/>
                </a:solidFill>
                <a:latin typeface="Montserrat"/>
                <a:ea typeface="Montserrat"/>
                <a:cs typeface="Montserrat"/>
                <a:sym typeface="Montserrat"/>
              </a:defRPr>
            </a:lvl1pPr>
            <a:lvl2pPr lvl="1" algn="ctr" rtl="0">
              <a:lnSpc>
                <a:spcPct val="100000"/>
              </a:lnSpc>
              <a:spcBef>
                <a:spcPts val="0"/>
              </a:spcBef>
              <a:spcAft>
                <a:spcPts val="0"/>
              </a:spcAft>
              <a:buSzPts val="2400"/>
              <a:buFont typeface="DM Sans"/>
              <a:buNone/>
              <a:defRPr sz="32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32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32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32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32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32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32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401" name="Google Shape;401;p5"/>
          <p:cNvSpPr txBox="1">
            <a:spLocks noGrp="1"/>
          </p:cNvSpPr>
          <p:nvPr>
            <p:ph type="subTitle" idx="4"/>
          </p:nvPr>
        </p:nvSpPr>
        <p:spPr>
          <a:xfrm>
            <a:off x="1463733" y="4054467"/>
            <a:ext cx="9264400" cy="68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solidFill>
                  <a:schemeClr val="dk1"/>
                </a:solidFill>
                <a:latin typeface="Montserrat"/>
                <a:ea typeface="Montserrat"/>
                <a:cs typeface="Montserrat"/>
                <a:sym typeface="Montserrat"/>
              </a:defRPr>
            </a:lvl1pPr>
            <a:lvl2pPr lvl="1" algn="ctr" rtl="0">
              <a:lnSpc>
                <a:spcPct val="100000"/>
              </a:lnSpc>
              <a:spcBef>
                <a:spcPts val="0"/>
              </a:spcBef>
              <a:spcAft>
                <a:spcPts val="0"/>
              </a:spcAft>
              <a:buSzPts val="2400"/>
              <a:buFont typeface="DM Sans"/>
              <a:buNone/>
              <a:defRPr sz="32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32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32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32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32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32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32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Tree>
    <p:extLst>
      <p:ext uri="{BB962C8B-B14F-4D97-AF65-F5344CB8AC3E}">
        <p14:creationId xmlns:p14="http://schemas.microsoft.com/office/powerpoint/2010/main" val="335337136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02"/>
        <p:cNvGrpSpPr/>
        <p:nvPr/>
      </p:nvGrpSpPr>
      <p:grpSpPr>
        <a:xfrm>
          <a:off x="0" y="0"/>
          <a:ext cx="0" cy="0"/>
          <a:chOff x="0" y="0"/>
          <a:chExt cx="0" cy="0"/>
        </a:xfrm>
      </p:grpSpPr>
      <p:sp>
        <p:nvSpPr>
          <p:cNvPr id="403" name="Google Shape;403;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sp>
        <p:nvSpPr>
          <p:cNvPr id="404" name="Google Shape;404;p6"/>
          <p:cNvSpPr/>
          <p:nvPr/>
        </p:nvSpPr>
        <p:spPr>
          <a:xfrm>
            <a:off x="11473708" y="1078749"/>
            <a:ext cx="718289" cy="359067"/>
          </a:xfrm>
          <a:custGeom>
            <a:avLst/>
            <a:gdLst/>
            <a:ahLst/>
            <a:cxnLst/>
            <a:rect l="l" t="t" r="r" b="b"/>
            <a:pathLst>
              <a:path w="439769" h="219837" extrusionOk="0">
                <a:moveTo>
                  <a:pt x="219932" y="219837"/>
                </a:moveTo>
                <a:cubicBezTo>
                  <a:pt x="341376" y="219837"/>
                  <a:pt x="439769" y="121444"/>
                  <a:pt x="439769" y="0"/>
                </a:cubicBezTo>
                <a:lnTo>
                  <a:pt x="0" y="0"/>
                </a:lnTo>
                <a:cubicBezTo>
                  <a:pt x="0" y="121444"/>
                  <a:pt x="98393" y="219837"/>
                  <a:pt x="219837" y="21983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05" name="Google Shape;405;p6"/>
          <p:cNvSpPr/>
          <p:nvPr/>
        </p:nvSpPr>
        <p:spPr>
          <a:xfrm>
            <a:off x="11473708" y="719496"/>
            <a:ext cx="718289" cy="359067"/>
          </a:xfrm>
          <a:custGeom>
            <a:avLst/>
            <a:gdLst/>
            <a:ahLst/>
            <a:cxnLst/>
            <a:rect l="l" t="t" r="r" b="b"/>
            <a:pathLst>
              <a:path w="439769" h="219837" extrusionOk="0">
                <a:moveTo>
                  <a:pt x="219932" y="219837"/>
                </a:moveTo>
                <a:cubicBezTo>
                  <a:pt x="341376" y="219837"/>
                  <a:pt x="439769" y="121348"/>
                  <a:pt x="439769" y="0"/>
                </a:cubicBezTo>
                <a:lnTo>
                  <a:pt x="0" y="0"/>
                </a:lnTo>
                <a:cubicBezTo>
                  <a:pt x="0" y="121444"/>
                  <a:pt x="98393" y="219837"/>
                  <a:pt x="219837" y="21983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06" name="Google Shape;406;p6"/>
          <p:cNvSpPr/>
          <p:nvPr/>
        </p:nvSpPr>
        <p:spPr>
          <a:xfrm>
            <a:off x="11473863" y="837"/>
            <a:ext cx="718135" cy="718132"/>
          </a:xfrm>
          <a:custGeom>
            <a:avLst/>
            <a:gdLst/>
            <a:ahLst/>
            <a:cxnLst/>
            <a:rect l="l" t="t" r="r" b="b"/>
            <a:pathLst>
              <a:path w="439674" h="439673"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407" name="Google Shape;407;p6"/>
          <p:cNvGrpSpPr/>
          <p:nvPr/>
        </p:nvGrpSpPr>
        <p:grpSpPr>
          <a:xfrm>
            <a:off x="11474496" y="1073"/>
            <a:ext cx="670133" cy="717864"/>
            <a:chOff x="8610886" y="1700117"/>
            <a:chExt cx="410051" cy="439293"/>
          </a:xfrm>
        </p:grpSpPr>
        <p:sp>
          <p:nvSpPr>
            <p:cNvPr id="408" name="Google Shape;408;p6"/>
            <p:cNvSpPr/>
            <p:nvPr/>
          </p:nvSpPr>
          <p:spPr>
            <a:xfrm>
              <a:off x="9001887" y="1781841"/>
              <a:ext cx="19050" cy="275843"/>
            </a:xfrm>
            <a:custGeom>
              <a:avLst/>
              <a:gdLst/>
              <a:ahLst/>
              <a:cxnLst/>
              <a:rect l="l" t="t" r="r" b="b"/>
              <a:pathLst>
                <a:path w="19050" h="275843" extrusionOk="0">
                  <a:moveTo>
                    <a:pt x="0" y="275844"/>
                  </a:moveTo>
                  <a:cubicBezTo>
                    <a:pt x="7048" y="267081"/>
                    <a:pt x="13430" y="257842"/>
                    <a:pt x="19050" y="248126"/>
                  </a:cubicBezTo>
                  <a:lnTo>
                    <a:pt x="19050" y="27718"/>
                  </a:lnTo>
                  <a:cubicBezTo>
                    <a:pt x="13430" y="18002"/>
                    <a:pt x="7048" y="8668"/>
                    <a:pt x="0" y="0"/>
                  </a:cubicBezTo>
                  <a:lnTo>
                    <a:pt x="0" y="27584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09" name="Google Shape;409;p6"/>
            <p:cNvSpPr/>
            <p:nvPr/>
          </p:nvSpPr>
          <p:spPr>
            <a:xfrm>
              <a:off x="8951880" y="1736312"/>
              <a:ext cx="19050" cy="366903"/>
            </a:xfrm>
            <a:custGeom>
              <a:avLst/>
              <a:gdLst/>
              <a:ahLst/>
              <a:cxnLst/>
              <a:rect l="l" t="t" r="r" b="b"/>
              <a:pathLst>
                <a:path w="19050" h="366903" extrusionOk="0">
                  <a:moveTo>
                    <a:pt x="0" y="366903"/>
                  </a:moveTo>
                  <a:cubicBezTo>
                    <a:pt x="6572" y="362521"/>
                    <a:pt x="12954" y="357854"/>
                    <a:pt x="19050" y="352806"/>
                  </a:cubicBezTo>
                  <a:lnTo>
                    <a:pt x="19050" y="14097"/>
                  </a:lnTo>
                  <a:cubicBezTo>
                    <a:pt x="12954" y="9049"/>
                    <a:pt x="6572" y="4381"/>
                    <a:pt x="0" y="0"/>
                  </a:cubicBezTo>
                  <a:lnTo>
                    <a:pt x="0" y="366903"/>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10" name="Google Shape;410;p6"/>
            <p:cNvSpPr/>
            <p:nvPr/>
          </p:nvSpPr>
          <p:spPr>
            <a:xfrm>
              <a:off x="8901874" y="1711737"/>
              <a:ext cx="19050" cy="416052"/>
            </a:xfrm>
            <a:custGeom>
              <a:avLst/>
              <a:gdLst/>
              <a:ahLst/>
              <a:cxnLst/>
              <a:rect l="l" t="t" r="r" b="b"/>
              <a:pathLst>
                <a:path w="19050" h="416052" extrusionOk="0">
                  <a:moveTo>
                    <a:pt x="0" y="416052"/>
                  </a:moveTo>
                  <a:cubicBezTo>
                    <a:pt x="6477" y="413861"/>
                    <a:pt x="12859" y="411290"/>
                    <a:pt x="19050" y="408527"/>
                  </a:cubicBezTo>
                  <a:lnTo>
                    <a:pt x="19050" y="7525"/>
                  </a:lnTo>
                  <a:cubicBezTo>
                    <a:pt x="12859" y="4763"/>
                    <a:pt x="6477" y="2191"/>
                    <a:pt x="0" y="0"/>
                  </a:cubicBezTo>
                  <a:lnTo>
                    <a:pt x="0" y="416052"/>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11" name="Google Shape;411;p6"/>
            <p:cNvSpPr/>
            <p:nvPr/>
          </p:nvSpPr>
          <p:spPr>
            <a:xfrm>
              <a:off x="8851868" y="1700974"/>
              <a:ext cx="19050" cy="437673"/>
            </a:xfrm>
            <a:custGeom>
              <a:avLst/>
              <a:gdLst/>
              <a:ahLst/>
              <a:cxnLst/>
              <a:rect l="l" t="t" r="r" b="b"/>
              <a:pathLst>
                <a:path w="19050" h="437673" extrusionOk="0">
                  <a:moveTo>
                    <a:pt x="0" y="437578"/>
                  </a:moveTo>
                  <a:cubicBezTo>
                    <a:pt x="6477" y="437007"/>
                    <a:pt x="12763" y="436055"/>
                    <a:pt x="19050" y="434911"/>
                  </a:cubicBezTo>
                  <a:lnTo>
                    <a:pt x="19050" y="2667"/>
                  </a:lnTo>
                  <a:cubicBezTo>
                    <a:pt x="12763" y="1524"/>
                    <a:pt x="6477" y="571"/>
                    <a:pt x="0" y="0"/>
                  </a:cubicBezTo>
                  <a:lnTo>
                    <a:pt x="0" y="43767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12" name="Google Shape;412;p6"/>
            <p:cNvSpPr/>
            <p:nvPr/>
          </p:nvSpPr>
          <p:spPr>
            <a:xfrm>
              <a:off x="8801862" y="1700117"/>
              <a:ext cx="19050" cy="439293"/>
            </a:xfrm>
            <a:custGeom>
              <a:avLst/>
              <a:gdLst/>
              <a:ahLst/>
              <a:cxnLst/>
              <a:rect l="l" t="t" r="r" b="b"/>
              <a:pathLst>
                <a:path w="19050" h="439293" extrusionOk="0">
                  <a:moveTo>
                    <a:pt x="0" y="437579"/>
                  </a:moveTo>
                  <a:cubicBezTo>
                    <a:pt x="6286" y="438436"/>
                    <a:pt x="12573" y="439007"/>
                    <a:pt x="19050" y="439293"/>
                  </a:cubicBezTo>
                  <a:lnTo>
                    <a:pt x="19050" y="0"/>
                  </a:lnTo>
                  <a:cubicBezTo>
                    <a:pt x="12573" y="286"/>
                    <a:pt x="6286" y="857"/>
                    <a:pt x="0" y="1715"/>
                  </a:cubicBezTo>
                  <a:lnTo>
                    <a:pt x="0" y="437579"/>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13" name="Google Shape;413;p6"/>
            <p:cNvSpPr/>
            <p:nvPr/>
          </p:nvSpPr>
          <p:spPr>
            <a:xfrm>
              <a:off x="8751855" y="1708213"/>
              <a:ext cx="19050" cy="423100"/>
            </a:xfrm>
            <a:custGeom>
              <a:avLst/>
              <a:gdLst/>
              <a:ahLst/>
              <a:cxnLst/>
              <a:rect l="l" t="t" r="r" b="b"/>
              <a:pathLst>
                <a:path w="19050" h="423100" extrusionOk="0">
                  <a:moveTo>
                    <a:pt x="0" y="416814"/>
                  </a:moveTo>
                  <a:cubicBezTo>
                    <a:pt x="6191" y="419195"/>
                    <a:pt x="12573" y="421291"/>
                    <a:pt x="19050" y="423100"/>
                  </a:cubicBezTo>
                  <a:lnTo>
                    <a:pt x="19050" y="0"/>
                  </a:lnTo>
                  <a:cubicBezTo>
                    <a:pt x="12573" y="1810"/>
                    <a:pt x="6191" y="3905"/>
                    <a:pt x="0" y="6286"/>
                  </a:cubicBezTo>
                  <a:lnTo>
                    <a:pt x="0" y="41681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14" name="Google Shape;414;p6"/>
            <p:cNvSpPr/>
            <p:nvPr/>
          </p:nvSpPr>
          <p:spPr>
            <a:xfrm>
              <a:off x="8701849" y="1729263"/>
              <a:ext cx="19050" cy="381000"/>
            </a:xfrm>
            <a:custGeom>
              <a:avLst/>
              <a:gdLst/>
              <a:ahLst/>
              <a:cxnLst/>
              <a:rect l="l" t="t" r="r" b="b"/>
              <a:pathLst>
                <a:path w="19050" h="381000" extrusionOk="0">
                  <a:moveTo>
                    <a:pt x="0" y="368618"/>
                  </a:moveTo>
                  <a:cubicBezTo>
                    <a:pt x="6096" y="373094"/>
                    <a:pt x="12478" y="377190"/>
                    <a:pt x="19050" y="381000"/>
                  </a:cubicBezTo>
                  <a:lnTo>
                    <a:pt x="19050" y="0"/>
                  </a:lnTo>
                  <a:cubicBezTo>
                    <a:pt x="12478" y="3810"/>
                    <a:pt x="6096" y="7906"/>
                    <a:pt x="0" y="12383"/>
                  </a:cubicBezTo>
                  <a:lnTo>
                    <a:pt x="0" y="368618"/>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15" name="Google Shape;415;p6"/>
            <p:cNvSpPr/>
            <p:nvPr/>
          </p:nvSpPr>
          <p:spPr>
            <a:xfrm>
              <a:off x="8651843" y="1768792"/>
              <a:ext cx="19050" cy="301847"/>
            </a:xfrm>
            <a:custGeom>
              <a:avLst/>
              <a:gdLst/>
              <a:ahLst/>
              <a:cxnLst/>
              <a:rect l="l" t="t" r="r" b="b"/>
              <a:pathLst>
                <a:path w="19050" h="301847" extrusionOk="0">
                  <a:moveTo>
                    <a:pt x="0" y="278701"/>
                  </a:moveTo>
                  <a:cubicBezTo>
                    <a:pt x="5810" y="286798"/>
                    <a:pt x="12192" y="294608"/>
                    <a:pt x="19050" y="301847"/>
                  </a:cubicBezTo>
                  <a:lnTo>
                    <a:pt x="19050" y="0"/>
                  </a:lnTo>
                  <a:cubicBezTo>
                    <a:pt x="12192" y="7239"/>
                    <a:pt x="5810" y="14954"/>
                    <a:pt x="0" y="23146"/>
                  </a:cubicBezTo>
                  <a:lnTo>
                    <a:pt x="0" y="27870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16" name="Google Shape;416;p6"/>
            <p:cNvSpPr/>
            <p:nvPr/>
          </p:nvSpPr>
          <p:spPr>
            <a:xfrm>
              <a:off x="8610886" y="1853850"/>
              <a:ext cx="10001" cy="131826"/>
            </a:xfrm>
            <a:custGeom>
              <a:avLst/>
              <a:gdLst/>
              <a:ahLst/>
              <a:cxnLst/>
              <a:rect l="l" t="t" r="r" b="b"/>
              <a:pathLst>
                <a:path w="10001" h="131826" extrusionOk="0">
                  <a:moveTo>
                    <a:pt x="10001" y="0"/>
                  </a:moveTo>
                  <a:cubicBezTo>
                    <a:pt x="3524" y="20765"/>
                    <a:pt x="0" y="42958"/>
                    <a:pt x="0" y="65913"/>
                  </a:cubicBezTo>
                  <a:cubicBezTo>
                    <a:pt x="0" y="88868"/>
                    <a:pt x="3524" y="110966"/>
                    <a:pt x="10001" y="131826"/>
                  </a:cubicBezTo>
                  <a:lnTo>
                    <a:pt x="10001"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417" name="Google Shape;417;p6"/>
          <p:cNvGrpSpPr/>
          <p:nvPr/>
        </p:nvGrpSpPr>
        <p:grpSpPr>
          <a:xfrm>
            <a:off x="311" y="5420091"/>
            <a:ext cx="718543" cy="718484"/>
            <a:chOff x="6027991" y="4146137"/>
            <a:chExt cx="439673" cy="439673"/>
          </a:xfrm>
        </p:grpSpPr>
        <p:sp>
          <p:nvSpPr>
            <p:cNvPr id="418" name="Google Shape;418;p6"/>
            <p:cNvSpPr/>
            <p:nvPr/>
          </p:nvSpPr>
          <p:spPr>
            <a:xfrm>
              <a:off x="6027991" y="4146137"/>
              <a:ext cx="439673" cy="439673"/>
            </a:xfrm>
            <a:custGeom>
              <a:avLst/>
              <a:gdLst/>
              <a:ahLst/>
              <a:cxnLst/>
              <a:rect l="l" t="t" r="r" b="b"/>
              <a:pathLst>
                <a:path w="439673" h="439673" extrusionOk="0">
                  <a:moveTo>
                    <a:pt x="439674" y="219837"/>
                  </a:moveTo>
                  <a:cubicBezTo>
                    <a:pt x="439674" y="341250"/>
                    <a:pt x="341249" y="439674"/>
                    <a:pt x="219837" y="439674"/>
                  </a:cubicBezTo>
                  <a:cubicBezTo>
                    <a:pt x="98424" y="439674"/>
                    <a:pt x="0" y="341249"/>
                    <a:pt x="0" y="219837"/>
                  </a:cubicBezTo>
                  <a:cubicBezTo>
                    <a:pt x="0" y="98424"/>
                    <a:pt x="98425" y="0"/>
                    <a:pt x="219837" y="0"/>
                  </a:cubicBezTo>
                  <a:cubicBezTo>
                    <a:pt x="341250" y="0"/>
                    <a:pt x="439674" y="98425"/>
                    <a:pt x="439674" y="219837"/>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19" name="Google Shape;419;p6"/>
            <p:cNvSpPr/>
            <p:nvPr/>
          </p:nvSpPr>
          <p:spPr>
            <a:xfrm>
              <a:off x="6073997" y="4192143"/>
              <a:ext cx="347662" cy="347662"/>
            </a:xfrm>
            <a:custGeom>
              <a:avLst/>
              <a:gdLst/>
              <a:ahLst/>
              <a:cxnLst/>
              <a:rect l="l" t="t" r="r" b="b"/>
              <a:pathLst>
                <a:path w="347662" h="347662" extrusionOk="0">
                  <a:moveTo>
                    <a:pt x="347663" y="173831"/>
                  </a:moveTo>
                  <a:cubicBezTo>
                    <a:pt x="347663" y="269836"/>
                    <a:pt x="269836" y="347662"/>
                    <a:pt x="173831" y="347662"/>
                  </a:cubicBezTo>
                  <a:cubicBezTo>
                    <a:pt x="77827" y="347662"/>
                    <a:pt x="0" y="269836"/>
                    <a:pt x="0" y="173831"/>
                  </a:cubicBezTo>
                  <a:cubicBezTo>
                    <a:pt x="0" y="77827"/>
                    <a:pt x="77827" y="0"/>
                    <a:pt x="173831" y="0"/>
                  </a:cubicBezTo>
                  <a:cubicBezTo>
                    <a:pt x="269836" y="0"/>
                    <a:pt x="347663" y="77827"/>
                    <a:pt x="347663" y="173831"/>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0" name="Google Shape;420;p6"/>
            <p:cNvSpPr/>
            <p:nvPr/>
          </p:nvSpPr>
          <p:spPr>
            <a:xfrm>
              <a:off x="6127623" y="4245768"/>
              <a:ext cx="240411" cy="240411"/>
            </a:xfrm>
            <a:custGeom>
              <a:avLst/>
              <a:gdLst/>
              <a:ahLst/>
              <a:cxnLst/>
              <a:rect l="l" t="t" r="r" b="b"/>
              <a:pathLst>
                <a:path w="240411" h="240411" extrusionOk="0">
                  <a:moveTo>
                    <a:pt x="240411" y="120205"/>
                  </a:moveTo>
                  <a:cubicBezTo>
                    <a:pt x="240411" y="186593"/>
                    <a:pt x="186593" y="240411"/>
                    <a:pt x="120206" y="240411"/>
                  </a:cubicBezTo>
                  <a:cubicBezTo>
                    <a:pt x="53818" y="240411"/>
                    <a:pt x="0" y="186593"/>
                    <a:pt x="0" y="120205"/>
                  </a:cubicBezTo>
                  <a:cubicBezTo>
                    <a:pt x="0" y="53818"/>
                    <a:pt x="53818" y="0"/>
                    <a:pt x="120206" y="0"/>
                  </a:cubicBezTo>
                  <a:cubicBezTo>
                    <a:pt x="186593" y="0"/>
                    <a:pt x="240411" y="53818"/>
                    <a:pt x="240411" y="120205"/>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1" name="Google Shape;421;p6"/>
            <p:cNvSpPr/>
            <p:nvPr/>
          </p:nvSpPr>
          <p:spPr>
            <a:xfrm>
              <a:off x="6177629" y="4295775"/>
              <a:ext cx="140398" cy="140398"/>
            </a:xfrm>
            <a:custGeom>
              <a:avLst/>
              <a:gdLst/>
              <a:ahLst/>
              <a:cxnLst/>
              <a:rect l="l" t="t" r="r" b="b"/>
              <a:pathLst>
                <a:path w="140398" h="140398" extrusionOk="0">
                  <a:moveTo>
                    <a:pt x="140398" y="70199"/>
                  </a:moveTo>
                  <a:cubicBezTo>
                    <a:pt x="140398" y="108969"/>
                    <a:pt x="108969" y="140398"/>
                    <a:pt x="70199" y="140398"/>
                  </a:cubicBezTo>
                  <a:cubicBezTo>
                    <a:pt x="31429" y="140398"/>
                    <a:pt x="0" y="108969"/>
                    <a:pt x="0" y="70199"/>
                  </a:cubicBezTo>
                  <a:cubicBezTo>
                    <a:pt x="0" y="31429"/>
                    <a:pt x="31429" y="0"/>
                    <a:pt x="70199" y="0"/>
                  </a:cubicBezTo>
                  <a:cubicBezTo>
                    <a:pt x="108969" y="0"/>
                    <a:pt x="140398" y="31429"/>
                    <a:pt x="140398" y="70199"/>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422" name="Google Shape;422;p6"/>
          <p:cNvSpPr/>
          <p:nvPr/>
        </p:nvSpPr>
        <p:spPr>
          <a:xfrm>
            <a:off x="2515" y="6138778"/>
            <a:ext cx="715488" cy="718289"/>
          </a:xfrm>
          <a:custGeom>
            <a:avLst/>
            <a:gdLst/>
            <a:ahLst/>
            <a:cxnLst/>
            <a:rect l="l" t="t" r="r" b="b"/>
            <a:pathLst>
              <a:path w="438054" h="439769" extrusionOk="0">
                <a:moveTo>
                  <a:pt x="0" y="0"/>
                </a:moveTo>
                <a:lnTo>
                  <a:pt x="438055" y="0"/>
                </a:lnTo>
                <a:lnTo>
                  <a:pt x="438055" y="439770"/>
                </a:lnTo>
                <a:lnTo>
                  <a:pt x="0" y="43977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423" name="Google Shape;423;p6"/>
          <p:cNvGrpSpPr/>
          <p:nvPr/>
        </p:nvGrpSpPr>
        <p:grpSpPr>
          <a:xfrm>
            <a:off x="2957" y="6138578"/>
            <a:ext cx="715899" cy="718641"/>
            <a:chOff x="6029610" y="4585811"/>
            <a:chExt cx="438055" cy="439769"/>
          </a:xfrm>
        </p:grpSpPr>
        <p:sp>
          <p:nvSpPr>
            <p:cNvPr id="424" name="Google Shape;424;p6"/>
            <p:cNvSpPr/>
            <p:nvPr/>
          </p:nvSpPr>
          <p:spPr>
            <a:xfrm>
              <a:off x="6461855" y="4585811"/>
              <a:ext cx="5810" cy="439769"/>
            </a:xfrm>
            <a:custGeom>
              <a:avLst/>
              <a:gdLst/>
              <a:ahLst/>
              <a:cxnLst/>
              <a:rect l="l" t="t" r="r" b="b"/>
              <a:pathLst>
                <a:path w="5810" h="439769" extrusionOk="0">
                  <a:moveTo>
                    <a:pt x="0" y="0"/>
                  </a:moveTo>
                  <a:lnTo>
                    <a:pt x="5810" y="0"/>
                  </a:lnTo>
                  <a:lnTo>
                    <a:pt x="581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5" name="Google Shape;425;p6"/>
            <p:cNvSpPr/>
            <p:nvPr/>
          </p:nvSpPr>
          <p:spPr>
            <a:xfrm>
              <a:off x="6411849"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6" name="Google Shape;426;p6"/>
            <p:cNvSpPr/>
            <p:nvPr/>
          </p:nvSpPr>
          <p:spPr>
            <a:xfrm>
              <a:off x="6361842"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7" name="Google Shape;427;p6"/>
            <p:cNvSpPr/>
            <p:nvPr/>
          </p:nvSpPr>
          <p:spPr>
            <a:xfrm>
              <a:off x="6311836"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8" name="Google Shape;428;p6"/>
            <p:cNvSpPr/>
            <p:nvPr/>
          </p:nvSpPr>
          <p:spPr>
            <a:xfrm>
              <a:off x="6261830"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9" name="Google Shape;429;p6"/>
            <p:cNvSpPr/>
            <p:nvPr/>
          </p:nvSpPr>
          <p:spPr>
            <a:xfrm>
              <a:off x="6211824"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0" name="Google Shape;430;p6"/>
            <p:cNvSpPr/>
            <p:nvPr/>
          </p:nvSpPr>
          <p:spPr>
            <a:xfrm>
              <a:off x="6161817"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1" name="Google Shape;431;p6"/>
            <p:cNvSpPr/>
            <p:nvPr/>
          </p:nvSpPr>
          <p:spPr>
            <a:xfrm>
              <a:off x="6111811"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2" name="Google Shape;432;p6"/>
            <p:cNvSpPr/>
            <p:nvPr/>
          </p:nvSpPr>
          <p:spPr>
            <a:xfrm>
              <a:off x="6061805"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3" name="Google Shape;433;p6"/>
            <p:cNvSpPr/>
            <p:nvPr/>
          </p:nvSpPr>
          <p:spPr>
            <a:xfrm>
              <a:off x="6029610" y="4585811"/>
              <a:ext cx="1238" cy="439769"/>
            </a:xfrm>
            <a:custGeom>
              <a:avLst/>
              <a:gdLst/>
              <a:ahLst/>
              <a:cxnLst/>
              <a:rect l="l" t="t" r="r" b="b"/>
              <a:pathLst>
                <a:path w="1238" h="439769" extrusionOk="0">
                  <a:moveTo>
                    <a:pt x="0" y="0"/>
                  </a:moveTo>
                  <a:lnTo>
                    <a:pt x="1238" y="0"/>
                  </a:lnTo>
                  <a:lnTo>
                    <a:pt x="1238"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35465622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dk2"/>
        </a:solidFill>
        <a:effectLst/>
      </p:bgPr>
    </p:bg>
    <p:spTree>
      <p:nvGrpSpPr>
        <p:cNvPr id="1" name="Shape 6781"/>
        <p:cNvGrpSpPr/>
        <p:nvPr/>
      </p:nvGrpSpPr>
      <p:grpSpPr>
        <a:xfrm>
          <a:off x="0" y="0"/>
          <a:ext cx="0" cy="0"/>
          <a:chOff x="0" y="0"/>
          <a:chExt cx="0" cy="0"/>
        </a:xfrm>
      </p:grpSpPr>
      <p:sp>
        <p:nvSpPr>
          <p:cNvPr id="6782" name="Google Shape;6782;p7"/>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83" name="Google Shape;6783;p7"/>
          <p:cNvSpPr/>
          <p:nvPr/>
        </p:nvSpPr>
        <p:spPr>
          <a:xfrm>
            <a:off x="475167" y="391967"/>
            <a:ext cx="11041200" cy="58396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84" name="Google Shape;6784;p7"/>
          <p:cNvGrpSpPr/>
          <p:nvPr/>
        </p:nvGrpSpPr>
        <p:grpSpPr>
          <a:xfrm>
            <a:off x="625125" y="196486"/>
            <a:ext cx="11133344" cy="6246836"/>
            <a:chOff x="238400" y="851425"/>
            <a:chExt cx="7143475" cy="4008150"/>
          </a:xfrm>
        </p:grpSpPr>
        <p:sp>
          <p:nvSpPr>
            <p:cNvPr id="6785" name="Google Shape;6785;p7"/>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7"/>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7"/>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7"/>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7"/>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7"/>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7"/>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7"/>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7"/>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7"/>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7"/>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7"/>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7"/>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7"/>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7"/>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7"/>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7"/>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7"/>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7"/>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7"/>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7"/>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7"/>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7"/>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7"/>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9" name="Google Shape;6809;p7"/>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7"/>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7"/>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7"/>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7"/>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7"/>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7"/>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7"/>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7"/>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7"/>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7"/>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7"/>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7"/>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7"/>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7"/>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7"/>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7"/>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7"/>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7"/>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7"/>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7"/>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7"/>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7"/>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7"/>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7"/>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7"/>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7"/>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7"/>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7"/>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7"/>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7"/>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7"/>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7"/>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7"/>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7"/>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7"/>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7"/>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7"/>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7"/>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7"/>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7"/>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7"/>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7"/>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7"/>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7"/>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7"/>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7"/>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7"/>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7"/>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7"/>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7"/>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7"/>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7"/>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7"/>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7"/>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7"/>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7"/>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7"/>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7"/>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7"/>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7"/>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7"/>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7"/>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7"/>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7"/>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7"/>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7"/>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7"/>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7"/>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7"/>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7"/>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7"/>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7"/>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7"/>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7"/>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7"/>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7"/>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7"/>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7"/>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7"/>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7"/>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7"/>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7"/>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7"/>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7"/>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7"/>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7"/>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6" name="Google Shape;6896;p7"/>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7" name="Google Shape;6897;p7"/>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7"/>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7"/>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7"/>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7"/>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7"/>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7"/>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7"/>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7"/>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7"/>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7"/>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7"/>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7"/>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7"/>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7"/>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7"/>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7"/>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7"/>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7"/>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7"/>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7"/>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7"/>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7"/>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7"/>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7"/>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7"/>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7"/>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7"/>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7"/>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7"/>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7"/>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7"/>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7"/>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7"/>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7"/>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7"/>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7"/>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7"/>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7"/>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7"/>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7"/>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7"/>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7"/>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7"/>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7"/>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7"/>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7"/>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4" name="Google Shape;6944;p7"/>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5" name="Google Shape;6945;p7"/>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7"/>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7"/>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7"/>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7"/>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7"/>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7"/>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7"/>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7"/>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7"/>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7"/>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7"/>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7"/>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7"/>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7"/>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7"/>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7"/>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7"/>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7"/>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7"/>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7"/>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7"/>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7"/>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7"/>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7"/>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7"/>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7"/>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7"/>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7"/>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7"/>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7"/>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7"/>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7"/>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7"/>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7"/>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7"/>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7"/>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7"/>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7"/>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7"/>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7"/>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7"/>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7"/>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7"/>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7"/>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7"/>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7"/>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7"/>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7"/>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7"/>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7"/>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7"/>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7"/>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7"/>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7"/>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7"/>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7"/>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7"/>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7"/>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7"/>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7"/>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7"/>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7"/>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7"/>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7"/>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7"/>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7"/>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7"/>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7"/>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7"/>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7"/>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7"/>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7"/>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7"/>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7"/>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7"/>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7"/>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7"/>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7"/>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7"/>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7"/>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7"/>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7"/>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7"/>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7"/>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7"/>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7"/>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7"/>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7"/>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7"/>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7"/>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7"/>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7"/>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7"/>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7"/>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7"/>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7"/>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7"/>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7"/>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7"/>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7"/>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7"/>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7"/>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7"/>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7"/>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7"/>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7"/>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7"/>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7"/>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7"/>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7"/>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7"/>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7"/>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7"/>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7"/>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7"/>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7"/>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7"/>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7"/>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7"/>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7"/>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7"/>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7"/>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7"/>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7"/>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7"/>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7"/>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7"/>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7"/>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7"/>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7"/>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7"/>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7"/>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7"/>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7"/>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7"/>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7"/>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7"/>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7"/>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7"/>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7"/>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7"/>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7"/>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7"/>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7"/>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7"/>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7"/>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7"/>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7"/>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7"/>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7"/>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7"/>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7"/>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7"/>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7"/>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7"/>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7"/>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7"/>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7"/>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7"/>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7"/>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7"/>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7"/>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7"/>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7"/>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7"/>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7"/>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7"/>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7"/>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7"/>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7"/>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7"/>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7"/>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7"/>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7"/>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7"/>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7"/>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7"/>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7"/>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7"/>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7"/>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7"/>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7"/>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7"/>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7"/>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7"/>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7"/>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7"/>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7"/>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7"/>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7"/>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7"/>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7"/>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7"/>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7"/>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7"/>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7"/>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7"/>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7"/>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7"/>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7"/>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7"/>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7"/>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7"/>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7"/>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7"/>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7"/>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7"/>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7"/>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7"/>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7"/>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7"/>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7"/>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7"/>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7"/>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7"/>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7"/>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7"/>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7"/>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7"/>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7"/>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7"/>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7"/>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7"/>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7"/>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7"/>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7"/>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7"/>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7"/>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7"/>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7"/>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7"/>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7"/>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7"/>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7"/>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7"/>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7"/>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7"/>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7"/>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7"/>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7"/>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7"/>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7"/>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7"/>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7"/>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7"/>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7"/>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7"/>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7"/>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7"/>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7"/>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7"/>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7"/>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7"/>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7"/>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7"/>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7"/>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7"/>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7"/>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7"/>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7"/>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7"/>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7"/>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7"/>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7"/>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7"/>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7"/>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7"/>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7"/>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7"/>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7"/>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7"/>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7"/>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7"/>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7"/>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7"/>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7"/>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7"/>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7"/>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7"/>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7"/>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7"/>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7"/>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7"/>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7"/>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7"/>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7"/>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7"/>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7"/>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7"/>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7"/>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7"/>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7"/>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7"/>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7"/>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7"/>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7"/>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7"/>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7"/>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7"/>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7"/>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7"/>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7"/>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7"/>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7"/>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7"/>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7"/>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7"/>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7"/>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7"/>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7"/>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7"/>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7"/>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7"/>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7"/>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7"/>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7"/>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7"/>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7"/>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7"/>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7"/>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7"/>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7"/>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7"/>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7"/>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7"/>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7"/>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7"/>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7"/>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7"/>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7"/>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7"/>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7"/>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7"/>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7"/>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7"/>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7"/>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7"/>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7"/>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7"/>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7"/>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7"/>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7"/>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7"/>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7"/>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7"/>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7"/>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7"/>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7"/>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7"/>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7"/>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7"/>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7"/>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7"/>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7"/>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7"/>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7"/>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7"/>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7"/>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7"/>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7"/>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7"/>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7"/>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7"/>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7"/>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7"/>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7"/>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7"/>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7"/>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7"/>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7"/>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7"/>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7"/>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7"/>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7"/>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7"/>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7"/>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7"/>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7"/>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7"/>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7"/>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7"/>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7"/>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7"/>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7"/>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7"/>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7"/>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7"/>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7"/>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7"/>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7"/>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7"/>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7"/>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7"/>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7"/>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7"/>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7"/>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7"/>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7"/>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7"/>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7"/>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7"/>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7"/>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7"/>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7"/>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7"/>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7"/>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7"/>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7"/>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7"/>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7"/>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7"/>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7"/>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7"/>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7"/>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7"/>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7"/>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7"/>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7"/>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7"/>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7"/>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7"/>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7"/>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7"/>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7"/>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7"/>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7"/>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7"/>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7"/>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7"/>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7"/>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7"/>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7"/>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7"/>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7"/>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7"/>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7"/>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7"/>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7"/>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7"/>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7"/>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7"/>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7"/>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7"/>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7"/>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7"/>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7"/>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7"/>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7"/>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7"/>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7"/>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7"/>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7"/>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7"/>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7"/>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7"/>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7"/>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7"/>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7"/>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7"/>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7"/>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7"/>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7"/>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7"/>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7"/>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7"/>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7"/>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7"/>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7"/>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7"/>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7"/>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7"/>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7"/>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7"/>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7"/>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7"/>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7"/>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7"/>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7"/>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7"/>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7"/>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7"/>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7"/>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7"/>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7"/>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7"/>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7"/>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7"/>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7"/>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7"/>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7"/>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7"/>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7"/>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7"/>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7"/>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7"/>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7"/>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7"/>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7"/>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7"/>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7"/>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7"/>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7"/>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7"/>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7"/>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7"/>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7"/>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7"/>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7"/>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7"/>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7"/>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7"/>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7"/>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7"/>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7"/>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7"/>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7"/>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7"/>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7"/>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7"/>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7"/>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7"/>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7"/>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7"/>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7"/>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7"/>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7"/>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7"/>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7"/>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7"/>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7"/>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7"/>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7"/>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7"/>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7"/>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7"/>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7"/>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7"/>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7"/>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7"/>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7"/>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7"/>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7"/>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7"/>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7"/>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7"/>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7"/>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7"/>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7"/>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7"/>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7"/>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7"/>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7"/>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7"/>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7"/>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7"/>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7"/>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7"/>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7"/>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7"/>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7"/>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7"/>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7"/>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7"/>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7"/>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7"/>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7"/>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7"/>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7"/>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7"/>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7"/>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7"/>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7"/>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7"/>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7"/>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7"/>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7"/>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7"/>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7"/>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7"/>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7"/>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7"/>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7"/>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7"/>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7"/>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7"/>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7"/>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7"/>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7"/>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7"/>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7"/>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7"/>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7"/>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7"/>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7"/>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7"/>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7"/>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7"/>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7"/>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7"/>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7"/>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7"/>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7"/>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7"/>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7"/>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7"/>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7"/>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7"/>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7"/>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7"/>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7"/>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7"/>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7"/>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7"/>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7"/>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7"/>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7"/>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7"/>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7"/>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7"/>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7"/>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7"/>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7"/>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7"/>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7"/>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7"/>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7"/>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7"/>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7"/>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7"/>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7"/>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7"/>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7"/>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7"/>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7"/>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7"/>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7"/>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7"/>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7"/>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7"/>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7"/>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7"/>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7"/>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7"/>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7"/>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7"/>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7"/>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7"/>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7"/>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7"/>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7"/>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7"/>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7"/>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7"/>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7"/>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7"/>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7"/>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7"/>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7"/>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7"/>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7"/>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7"/>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7"/>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7"/>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7"/>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7"/>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7"/>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7"/>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7"/>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7"/>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7"/>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7"/>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7"/>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7"/>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7"/>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7"/>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7"/>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7"/>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7"/>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7"/>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7"/>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7"/>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7"/>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7"/>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7"/>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7"/>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7"/>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7"/>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7"/>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7"/>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7"/>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7"/>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7"/>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7"/>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7"/>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7"/>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7"/>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7"/>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7"/>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7"/>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7"/>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7"/>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7"/>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7"/>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7"/>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7"/>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7"/>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7"/>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7"/>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7"/>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7"/>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7"/>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7"/>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7"/>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7"/>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7"/>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7"/>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7"/>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7"/>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7"/>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7"/>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7"/>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7"/>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7"/>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7"/>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7"/>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7"/>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7"/>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7"/>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7"/>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7"/>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7"/>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7"/>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7"/>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7"/>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7"/>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7"/>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7"/>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7"/>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7"/>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7"/>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7"/>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7"/>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7"/>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7"/>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7"/>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7"/>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7"/>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7"/>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7"/>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7"/>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7"/>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7"/>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7"/>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7"/>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7"/>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7"/>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7"/>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7"/>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7"/>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7"/>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7"/>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7"/>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7"/>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7"/>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7"/>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7"/>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7"/>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7"/>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7"/>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7"/>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7"/>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7"/>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7"/>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7"/>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7"/>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7"/>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7"/>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7"/>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7"/>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7"/>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7"/>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7"/>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7"/>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7"/>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7"/>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7"/>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7"/>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7"/>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7"/>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7"/>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7"/>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7"/>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7"/>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7"/>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7"/>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7"/>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7"/>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7"/>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7"/>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7"/>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7"/>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7"/>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7"/>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7"/>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7"/>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7"/>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7"/>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7"/>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7"/>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7"/>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7"/>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7"/>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7"/>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7"/>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7"/>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7"/>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7"/>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7"/>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7"/>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7"/>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7"/>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7"/>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7"/>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7"/>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7"/>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7"/>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7"/>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7"/>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7"/>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7"/>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7"/>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7"/>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7"/>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7"/>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7"/>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7"/>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7"/>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7"/>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7"/>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7"/>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7"/>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7"/>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7"/>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7"/>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7"/>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7"/>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7"/>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7"/>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7"/>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7"/>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7"/>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7"/>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7"/>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7"/>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7"/>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7"/>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7"/>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7"/>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7"/>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7"/>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7"/>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7"/>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7"/>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7"/>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7"/>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7"/>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7"/>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7"/>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7"/>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7"/>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7"/>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7"/>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7"/>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7"/>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7"/>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7"/>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7"/>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7"/>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7"/>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7"/>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7"/>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7"/>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7"/>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7"/>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7"/>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7"/>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7"/>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7"/>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7"/>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7"/>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7"/>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7"/>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7"/>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7"/>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7"/>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7"/>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7"/>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7"/>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7"/>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7"/>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7"/>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7"/>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7"/>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7"/>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7"/>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7"/>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7"/>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7"/>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7"/>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7"/>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7"/>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7"/>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7"/>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7"/>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7"/>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7"/>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7"/>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7"/>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7"/>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7"/>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7"/>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7"/>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7"/>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7"/>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7"/>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7"/>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7"/>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7"/>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7"/>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7"/>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7"/>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7"/>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7"/>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7"/>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7"/>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7"/>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7"/>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7"/>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7"/>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7"/>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7"/>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7"/>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7"/>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7"/>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7"/>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7"/>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7"/>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7"/>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7"/>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7"/>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7"/>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7"/>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7"/>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7"/>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7"/>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7"/>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7"/>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7"/>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7"/>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7"/>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7"/>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07" name="Google Shape;7907;p7"/>
          <p:cNvSpPr txBox="1">
            <a:spLocks noGrp="1"/>
          </p:cNvSpPr>
          <p:nvPr>
            <p:ph type="title"/>
          </p:nvPr>
        </p:nvSpPr>
        <p:spPr>
          <a:xfrm>
            <a:off x="1163200" y="1406167"/>
            <a:ext cx="5845200" cy="989600"/>
          </a:xfrm>
          <a:prstGeom prst="rect">
            <a:avLst/>
          </a:prstGeom>
          <a:effectLst>
            <a:outerShdw dist="28575" dir="396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
        <p:nvSpPr>
          <p:cNvPr id="7908" name="Google Shape;7908;p7"/>
          <p:cNvSpPr txBox="1">
            <a:spLocks noGrp="1"/>
          </p:cNvSpPr>
          <p:nvPr>
            <p:ph type="body" idx="1"/>
          </p:nvPr>
        </p:nvSpPr>
        <p:spPr>
          <a:xfrm>
            <a:off x="1163200" y="2552633"/>
            <a:ext cx="4027200" cy="2328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Char char="●"/>
              <a:defRPr sz="1867">
                <a:solidFill>
                  <a:srgbClr val="434343"/>
                </a:solidFill>
              </a:defRPr>
            </a:lvl1pPr>
            <a:lvl2pPr marL="1219170" lvl="1" indent="-423323" rtl="0">
              <a:lnSpc>
                <a:spcPct val="115000"/>
              </a:lnSpc>
              <a:spcBef>
                <a:spcPts val="0"/>
              </a:spcBef>
              <a:spcAft>
                <a:spcPts val="0"/>
              </a:spcAft>
              <a:buClr>
                <a:srgbClr val="434343"/>
              </a:buClr>
              <a:buSzPts val="1400"/>
              <a:buChar char="○"/>
              <a:defRPr>
                <a:solidFill>
                  <a:srgbClr val="434343"/>
                </a:solidFill>
              </a:defRPr>
            </a:lvl2pPr>
            <a:lvl3pPr marL="1828754" lvl="2" indent="-423323" rtl="0">
              <a:lnSpc>
                <a:spcPct val="115000"/>
              </a:lnSpc>
              <a:spcBef>
                <a:spcPts val="0"/>
              </a:spcBef>
              <a:spcAft>
                <a:spcPts val="0"/>
              </a:spcAft>
              <a:buClr>
                <a:srgbClr val="434343"/>
              </a:buClr>
              <a:buSzPts val="1400"/>
              <a:buChar char="■"/>
              <a:defRPr>
                <a:solidFill>
                  <a:srgbClr val="434343"/>
                </a:solidFill>
              </a:defRPr>
            </a:lvl3pPr>
            <a:lvl4pPr marL="2438339" lvl="3" indent="-423323" rtl="0">
              <a:lnSpc>
                <a:spcPct val="115000"/>
              </a:lnSpc>
              <a:spcBef>
                <a:spcPts val="0"/>
              </a:spcBef>
              <a:spcAft>
                <a:spcPts val="0"/>
              </a:spcAft>
              <a:buClr>
                <a:srgbClr val="434343"/>
              </a:buClr>
              <a:buSzPts val="1400"/>
              <a:buChar char="●"/>
              <a:defRPr>
                <a:solidFill>
                  <a:srgbClr val="434343"/>
                </a:solidFill>
              </a:defRPr>
            </a:lvl4pPr>
            <a:lvl5pPr marL="3047924" lvl="4" indent="-423323" rtl="0">
              <a:lnSpc>
                <a:spcPct val="115000"/>
              </a:lnSpc>
              <a:spcBef>
                <a:spcPts val="0"/>
              </a:spcBef>
              <a:spcAft>
                <a:spcPts val="0"/>
              </a:spcAft>
              <a:buClr>
                <a:srgbClr val="434343"/>
              </a:buClr>
              <a:buSzPts val="1400"/>
              <a:buChar char="○"/>
              <a:defRPr>
                <a:solidFill>
                  <a:srgbClr val="434343"/>
                </a:solidFill>
              </a:defRPr>
            </a:lvl5pPr>
            <a:lvl6pPr marL="3657509" lvl="5" indent="-423323" rtl="0">
              <a:lnSpc>
                <a:spcPct val="115000"/>
              </a:lnSpc>
              <a:spcBef>
                <a:spcPts val="0"/>
              </a:spcBef>
              <a:spcAft>
                <a:spcPts val="0"/>
              </a:spcAft>
              <a:buClr>
                <a:srgbClr val="434343"/>
              </a:buClr>
              <a:buSzPts val="1400"/>
              <a:buChar char="■"/>
              <a:defRPr>
                <a:solidFill>
                  <a:srgbClr val="434343"/>
                </a:solidFill>
              </a:defRPr>
            </a:lvl6pPr>
            <a:lvl7pPr marL="4267093" lvl="6" indent="-423323" rtl="0">
              <a:lnSpc>
                <a:spcPct val="115000"/>
              </a:lnSpc>
              <a:spcBef>
                <a:spcPts val="0"/>
              </a:spcBef>
              <a:spcAft>
                <a:spcPts val="0"/>
              </a:spcAft>
              <a:buClr>
                <a:srgbClr val="434343"/>
              </a:buClr>
              <a:buSzPts val="1400"/>
              <a:buChar char="●"/>
              <a:defRPr>
                <a:solidFill>
                  <a:srgbClr val="434343"/>
                </a:solidFill>
              </a:defRPr>
            </a:lvl7pPr>
            <a:lvl8pPr marL="4876678" lvl="7" indent="-423323" rtl="0">
              <a:lnSpc>
                <a:spcPct val="115000"/>
              </a:lnSpc>
              <a:spcBef>
                <a:spcPts val="0"/>
              </a:spcBef>
              <a:spcAft>
                <a:spcPts val="0"/>
              </a:spcAft>
              <a:buClr>
                <a:srgbClr val="434343"/>
              </a:buClr>
              <a:buSzPts val="1400"/>
              <a:buChar char="○"/>
              <a:defRPr>
                <a:solidFill>
                  <a:srgbClr val="434343"/>
                </a:solidFill>
              </a:defRPr>
            </a:lvl8pPr>
            <a:lvl9pPr marL="5486263" lvl="8" indent="-423323" rtl="0">
              <a:lnSpc>
                <a:spcPct val="115000"/>
              </a:lnSpc>
              <a:spcBef>
                <a:spcPts val="0"/>
              </a:spcBef>
              <a:spcAft>
                <a:spcPts val="0"/>
              </a:spcAft>
              <a:buClr>
                <a:srgbClr val="434343"/>
              </a:buClr>
              <a:buSzPts val="1400"/>
              <a:buChar char="■"/>
              <a:defRPr>
                <a:solidFill>
                  <a:srgbClr val="434343"/>
                </a:solidFill>
              </a:defRPr>
            </a:lvl9pPr>
          </a:lstStyle>
          <a:p>
            <a:pPr lvl="0"/>
            <a:r>
              <a:rPr lang="en-US"/>
              <a:t>Edit Master text styles</a:t>
            </a:r>
          </a:p>
        </p:txBody>
      </p:sp>
      <p:sp>
        <p:nvSpPr>
          <p:cNvPr id="7909" name="Google Shape;7909;p7"/>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340242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4"/>
        <p:cNvGrpSpPr/>
        <p:nvPr/>
      </p:nvGrpSpPr>
      <p:grpSpPr>
        <a:xfrm>
          <a:off x="0" y="0"/>
          <a:ext cx="0" cy="0"/>
          <a:chOff x="0" y="0"/>
          <a:chExt cx="0" cy="0"/>
        </a:xfrm>
      </p:grpSpPr>
      <p:sp>
        <p:nvSpPr>
          <p:cNvPr id="435" name="Google Shape;435;p7"/>
          <p:cNvSpPr txBox="1">
            <a:spLocks noGrp="1"/>
          </p:cNvSpPr>
          <p:nvPr>
            <p:ph type="title"/>
          </p:nvPr>
        </p:nvSpPr>
        <p:spPr>
          <a:xfrm>
            <a:off x="5235433" y="771200"/>
            <a:ext cx="5936400" cy="1351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sp>
        <p:nvSpPr>
          <p:cNvPr id="436" name="Google Shape;436;p7"/>
          <p:cNvSpPr txBox="1">
            <a:spLocks noGrp="1"/>
          </p:cNvSpPr>
          <p:nvPr>
            <p:ph type="subTitle" idx="1"/>
          </p:nvPr>
        </p:nvSpPr>
        <p:spPr>
          <a:xfrm>
            <a:off x="5235433" y="2122800"/>
            <a:ext cx="5936400" cy="3964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r>
              <a:rPr lang="en-US"/>
              <a:t>Click to edit Master subtitle style</a:t>
            </a:r>
            <a:endParaRPr/>
          </a:p>
        </p:txBody>
      </p:sp>
      <p:sp>
        <p:nvSpPr>
          <p:cNvPr id="437" name="Google Shape;437;p7"/>
          <p:cNvSpPr>
            <a:spLocks noGrp="1"/>
          </p:cNvSpPr>
          <p:nvPr>
            <p:ph type="pic" idx="2"/>
          </p:nvPr>
        </p:nvSpPr>
        <p:spPr>
          <a:xfrm>
            <a:off x="1242467" y="1028967"/>
            <a:ext cx="3688000" cy="4735200"/>
          </a:xfrm>
          <a:prstGeom prst="rect">
            <a:avLst/>
          </a:prstGeom>
          <a:noFill/>
          <a:ln>
            <a:noFill/>
          </a:ln>
        </p:spPr>
      </p:sp>
      <p:grpSp>
        <p:nvGrpSpPr>
          <p:cNvPr id="438" name="Google Shape;438;p7"/>
          <p:cNvGrpSpPr/>
          <p:nvPr/>
        </p:nvGrpSpPr>
        <p:grpSpPr>
          <a:xfrm>
            <a:off x="228" y="11"/>
            <a:ext cx="706349" cy="706349"/>
            <a:chOff x="8171251" y="2139844"/>
            <a:chExt cx="439673" cy="439673"/>
          </a:xfrm>
        </p:grpSpPr>
        <p:sp>
          <p:nvSpPr>
            <p:cNvPr id="439" name="Google Shape;439;p7"/>
            <p:cNvSpPr/>
            <p:nvPr/>
          </p:nvSpPr>
          <p:spPr>
            <a:xfrm>
              <a:off x="8171251" y="2139844"/>
              <a:ext cx="439673" cy="439673"/>
            </a:xfrm>
            <a:custGeom>
              <a:avLst/>
              <a:gdLst/>
              <a:ahLst/>
              <a:cxnLst/>
              <a:rect l="l" t="t" r="r" b="b"/>
              <a:pathLst>
                <a:path w="439673" h="439673"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0" name="Google Shape;440;p7"/>
            <p:cNvSpPr/>
            <p:nvPr/>
          </p:nvSpPr>
          <p:spPr>
            <a:xfrm>
              <a:off x="8309635" y="2277943"/>
              <a:ext cx="162686" cy="162686"/>
            </a:xfrm>
            <a:custGeom>
              <a:avLst/>
              <a:gdLst/>
              <a:ahLst/>
              <a:cxnLst/>
              <a:rect l="l" t="t" r="r" b="b"/>
              <a:pathLst>
                <a:path w="162686" h="162686" extrusionOk="0">
                  <a:moveTo>
                    <a:pt x="162687" y="81343"/>
                  </a:moveTo>
                  <a:cubicBezTo>
                    <a:pt x="162687" y="126268"/>
                    <a:pt x="126268" y="162687"/>
                    <a:pt x="81343" y="162687"/>
                  </a:cubicBezTo>
                  <a:cubicBezTo>
                    <a:pt x="36419" y="162687"/>
                    <a:pt x="0" y="126268"/>
                    <a:pt x="0" y="81343"/>
                  </a:cubicBezTo>
                  <a:cubicBezTo>
                    <a:pt x="0" y="36419"/>
                    <a:pt x="36419" y="0"/>
                    <a:pt x="81343" y="0"/>
                  </a:cubicBezTo>
                  <a:cubicBezTo>
                    <a:pt x="126268" y="0"/>
                    <a:pt x="162687" y="36419"/>
                    <a:pt x="162687" y="81343"/>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441" name="Google Shape;441;p7"/>
          <p:cNvGrpSpPr/>
          <p:nvPr/>
        </p:nvGrpSpPr>
        <p:grpSpPr>
          <a:xfrm>
            <a:off x="11" y="706124"/>
            <a:ext cx="706351" cy="706349"/>
            <a:chOff x="8171116" y="2579370"/>
            <a:chExt cx="439674" cy="439673"/>
          </a:xfrm>
        </p:grpSpPr>
        <p:sp>
          <p:nvSpPr>
            <p:cNvPr id="442" name="Google Shape;442;p7"/>
            <p:cNvSpPr/>
            <p:nvPr/>
          </p:nvSpPr>
          <p:spPr>
            <a:xfrm>
              <a:off x="8171116" y="2579370"/>
              <a:ext cx="439674" cy="439673"/>
            </a:xfrm>
            <a:custGeom>
              <a:avLst/>
              <a:gdLst/>
              <a:ahLst/>
              <a:cxnLst/>
              <a:rect l="l" t="t" r="r" b="b"/>
              <a:pathLst>
                <a:path w="439674" h="439673"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3" name="Google Shape;443;p7"/>
            <p:cNvSpPr/>
            <p:nvPr/>
          </p:nvSpPr>
          <p:spPr>
            <a:xfrm>
              <a:off x="8217122" y="2625375"/>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4" name="Google Shape;444;p7"/>
            <p:cNvSpPr/>
            <p:nvPr/>
          </p:nvSpPr>
          <p:spPr>
            <a:xfrm>
              <a:off x="8270748" y="2679001"/>
              <a:ext cx="240411" cy="240411"/>
            </a:xfrm>
            <a:custGeom>
              <a:avLst/>
              <a:gdLst/>
              <a:ahLst/>
              <a:cxnLst/>
              <a:rect l="l" t="t" r="r" b="b"/>
              <a:pathLst>
                <a:path w="240411" h="240411" extrusionOk="0">
                  <a:moveTo>
                    <a:pt x="240411" y="120206"/>
                  </a:moveTo>
                  <a:cubicBezTo>
                    <a:pt x="240411" y="186593"/>
                    <a:pt x="186593" y="240411"/>
                    <a:pt x="120206" y="240411"/>
                  </a:cubicBezTo>
                  <a:cubicBezTo>
                    <a:pt x="53818" y="240411"/>
                    <a:pt x="0" y="186593"/>
                    <a:pt x="0" y="120206"/>
                  </a:cubicBezTo>
                  <a:cubicBezTo>
                    <a:pt x="0" y="53818"/>
                    <a:pt x="53818" y="0"/>
                    <a:pt x="120206" y="0"/>
                  </a:cubicBezTo>
                  <a:cubicBezTo>
                    <a:pt x="186593" y="0"/>
                    <a:pt x="240411" y="53818"/>
                    <a:pt x="240411" y="120206"/>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5" name="Google Shape;445;p7"/>
            <p:cNvSpPr/>
            <p:nvPr/>
          </p:nvSpPr>
          <p:spPr>
            <a:xfrm>
              <a:off x="8320754" y="2729007"/>
              <a:ext cx="140398" cy="140398"/>
            </a:xfrm>
            <a:custGeom>
              <a:avLst/>
              <a:gdLst/>
              <a:ahLst/>
              <a:cxnLst/>
              <a:rect l="l" t="t" r="r" b="b"/>
              <a:pathLst>
                <a:path w="140398" h="140398" extrusionOk="0">
                  <a:moveTo>
                    <a:pt x="140398" y="70199"/>
                  </a:moveTo>
                  <a:cubicBezTo>
                    <a:pt x="140398" y="108969"/>
                    <a:pt x="108969" y="140399"/>
                    <a:pt x="70199" y="140399"/>
                  </a:cubicBezTo>
                  <a:cubicBezTo>
                    <a:pt x="31430" y="140399"/>
                    <a:pt x="0" y="108969"/>
                    <a:pt x="0" y="70199"/>
                  </a:cubicBezTo>
                  <a:cubicBezTo>
                    <a:pt x="0" y="31429"/>
                    <a:pt x="31430" y="0"/>
                    <a:pt x="70199" y="0"/>
                  </a:cubicBezTo>
                  <a:cubicBezTo>
                    <a:pt x="108969" y="0"/>
                    <a:pt x="140398" y="31429"/>
                    <a:pt x="140398" y="70199"/>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6" name="Google Shape;446;p7"/>
            <p:cNvSpPr/>
            <p:nvPr/>
          </p:nvSpPr>
          <p:spPr>
            <a:xfrm>
              <a:off x="8359997" y="2768250"/>
              <a:ext cx="61912" cy="61912"/>
            </a:xfrm>
            <a:custGeom>
              <a:avLst/>
              <a:gdLst/>
              <a:ahLst/>
              <a:cxnLst/>
              <a:rect l="l" t="t" r="r" b="b"/>
              <a:pathLst>
                <a:path w="61912" h="61912" extrusionOk="0">
                  <a:moveTo>
                    <a:pt x="61913" y="30956"/>
                  </a:moveTo>
                  <a:cubicBezTo>
                    <a:pt x="61913" y="48053"/>
                    <a:pt x="48053" y="61913"/>
                    <a:pt x="30956" y="61913"/>
                  </a:cubicBezTo>
                  <a:cubicBezTo>
                    <a:pt x="13860" y="61913"/>
                    <a:pt x="0" y="48053"/>
                    <a:pt x="0" y="30956"/>
                  </a:cubicBezTo>
                  <a:cubicBezTo>
                    <a:pt x="0" y="13860"/>
                    <a:pt x="13860" y="0"/>
                    <a:pt x="30956" y="0"/>
                  </a:cubicBezTo>
                  <a:cubicBezTo>
                    <a:pt x="48053" y="0"/>
                    <a:pt x="61913" y="13860"/>
                    <a:pt x="61913" y="30956"/>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447" name="Google Shape;447;p7"/>
          <p:cNvSpPr/>
          <p:nvPr/>
        </p:nvSpPr>
        <p:spPr>
          <a:xfrm>
            <a:off x="11485783" y="5798974"/>
            <a:ext cx="706563" cy="1059767"/>
          </a:xfrm>
          <a:custGeom>
            <a:avLst/>
            <a:gdLst/>
            <a:ahLst/>
            <a:cxnLst/>
            <a:rect l="l" t="t" r="r" b="b"/>
            <a:pathLst>
              <a:path w="439769" h="659606" extrusionOk="0">
                <a:moveTo>
                  <a:pt x="0" y="0"/>
                </a:moveTo>
                <a:lnTo>
                  <a:pt x="439769" y="0"/>
                </a:lnTo>
                <a:lnTo>
                  <a:pt x="439769" y="659606"/>
                </a:lnTo>
                <a:lnTo>
                  <a:pt x="0" y="659606"/>
                </a:ln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8" name="Google Shape;448;p7"/>
          <p:cNvSpPr/>
          <p:nvPr/>
        </p:nvSpPr>
        <p:spPr>
          <a:xfrm>
            <a:off x="11485938" y="5444857"/>
            <a:ext cx="706409" cy="706409"/>
          </a:xfrm>
          <a:custGeom>
            <a:avLst/>
            <a:gdLst/>
            <a:ahLst/>
            <a:cxnLst/>
            <a:rect l="l" t="t" r="r" b="b"/>
            <a:pathLst>
              <a:path w="439674" h="439674"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72286336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49"/>
        <p:cNvGrpSpPr/>
        <p:nvPr/>
      </p:nvGrpSpPr>
      <p:grpSpPr>
        <a:xfrm>
          <a:off x="0" y="0"/>
          <a:ext cx="0" cy="0"/>
          <a:chOff x="0" y="0"/>
          <a:chExt cx="0" cy="0"/>
        </a:xfrm>
      </p:grpSpPr>
      <p:sp>
        <p:nvSpPr>
          <p:cNvPr id="450" name="Google Shape;450;p8"/>
          <p:cNvSpPr txBox="1">
            <a:spLocks noGrp="1"/>
          </p:cNvSpPr>
          <p:nvPr>
            <p:ph type="title"/>
          </p:nvPr>
        </p:nvSpPr>
        <p:spPr>
          <a:xfrm>
            <a:off x="3045000" y="1849033"/>
            <a:ext cx="6356800" cy="3160000"/>
          </a:xfrm>
          <a:prstGeom prst="rect">
            <a:avLst/>
          </a:prstGeom>
        </p:spPr>
        <p:txBody>
          <a:bodyPr spcFirstLastPara="1" wrap="square" lIns="91425" tIns="91425" rIns="91425" bIns="91425" anchor="ctr" anchorCtr="0">
            <a:noAutofit/>
          </a:bodyPr>
          <a:lstStyle>
            <a:lvl1pPr lvl="0" algn="r">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r>
              <a:rPr lang="en-US"/>
              <a:t>Click to edit Master title style</a:t>
            </a:r>
            <a:endParaRPr/>
          </a:p>
        </p:txBody>
      </p:sp>
      <p:grpSp>
        <p:nvGrpSpPr>
          <p:cNvPr id="451" name="Google Shape;451;p8"/>
          <p:cNvGrpSpPr/>
          <p:nvPr/>
        </p:nvGrpSpPr>
        <p:grpSpPr>
          <a:xfrm>
            <a:off x="1126515" y="77"/>
            <a:ext cx="1126269" cy="1668663"/>
            <a:chOff x="6027991" y="2826734"/>
            <a:chExt cx="439674" cy="651414"/>
          </a:xfrm>
        </p:grpSpPr>
        <p:sp>
          <p:nvSpPr>
            <p:cNvPr id="452" name="Google Shape;452;p8"/>
            <p:cNvSpPr/>
            <p:nvPr/>
          </p:nvSpPr>
          <p:spPr>
            <a:xfrm>
              <a:off x="6046755" y="3064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3" name="Google Shape;453;p8"/>
            <p:cNvSpPr/>
            <p:nvPr/>
          </p:nvSpPr>
          <p:spPr>
            <a:xfrm>
              <a:off x="6046755" y="31602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4" name="Google Shape;454;p8"/>
            <p:cNvSpPr/>
            <p:nvPr/>
          </p:nvSpPr>
          <p:spPr>
            <a:xfrm>
              <a:off x="6046755" y="3255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5" name="Google Shape;455;p8"/>
            <p:cNvSpPr/>
            <p:nvPr/>
          </p:nvSpPr>
          <p:spPr>
            <a:xfrm>
              <a:off x="6046755" y="3445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6" name="Google Shape;456;p8"/>
            <p:cNvSpPr/>
            <p:nvPr/>
          </p:nvSpPr>
          <p:spPr>
            <a:xfrm>
              <a:off x="6046755" y="3350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7" name="Google Shape;457;p8"/>
            <p:cNvSpPr/>
            <p:nvPr/>
          </p:nvSpPr>
          <p:spPr>
            <a:xfrm>
              <a:off x="6046755" y="2969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8" name="Google Shape;458;p8"/>
            <p:cNvSpPr/>
            <p:nvPr/>
          </p:nvSpPr>
          <p:spPr>
            <a:xfrm>
              <a:off x="6046755" y="2874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459" name="Google Shape;459;p8"/>
            <p:cNvGrpSpPr/>
            <p:nvPr/>
          </p:nvGrpSpPr>
          <p:grpSpPr>
            <a:xfrm>
              <a:off x="6027991" y="2880836"/>
              <a:ext cx="3333" cy="590931"/>
              <a:chOff x="6027991" y="2880836"/>
              <a:chExt cx="3333" cy="590931"/>
            </a:xfrm>
          </p:grpSpPr>
          <p:sp>
            <p:nvSpPr>
              <p:cNvPr id="460" name="Google Shape;460;p8"/>
              <p:cNvSpPr/>
              <p:nvPr/>
            </p:nvSpPr>
            <p:spPr>
              <a:xfrm>
                <a:off x="6027991" y="3071336"/>
                <a:ext cx="3333" cy="19431"/>
              </a:xfrm>
              <a:custGeom>
                <a:avLst/>
                <a:gdLst/>
                <a:ahLst/>
                <a:cxnLst/>
                <a:rect l="l" t="t" r="r" b="b"/>
                <a:pathLst>
                  <a:path w="3333" h="19431" extrusionOk="0">
                    <a:moveTo>
                      <a:pt x="0" y="19431"/>
                    </a:moveTo>
                    <a:cubicBezTo>
                      <a:pt x="2096" y="16764"/>
                      <a:pt x="3334" y="13335"/>
                      <a:pt x="3334" y="9716"/>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61" name="Google Shape;461;p8"/>
              <p:cNvSpPr/>
              <p:nvPr/>
            </p:nvSpPr>
            <p:spPr>
              <a:xfrm>
                <a:off x="6027991" y="3166586"/>
                <a:ext cx="3333" cy="19431"/>
              </a:xfrm>
              <a:custGeom>
                <a:avLst/>
                <a:gdLst/>
                <a:ahLst/>
                <a:cxnLst/>
                <a:rect l="l" t="t" r="r" b="b"/>
                <a:pathLst>
                  <a:path w="3333" h="19431" extrusionOk="0">
                    <a:moveTo>
                      <a:pt x="0" y="19431"/>
                    </a:moveTo>
                    <a:cubicBezTo>
                      <a:pt x="2096" y="16764"/>
                      <a:pt x="3334" y="13335"/>
                      <a:pt x="3334" y="9716"/>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62" name="Google Shape;462;p8"/>
              <p:cNvSpPr/>
              <p:nvPr/>
            </p:nvSpPr>
            <p:spPr>
              <a:xfrm>
                <a:off x="6027991" y="3261836"/>
                <a:ext cx="3333" cy="19431"/>
              </a:xfrm>
              <a:custGeom>
                <a:avLst/>
                <a:gdLst/>
                <a:ahLst/>
                <a:cxnLst/>
                <a:rect l="l" t="t" r="r" b="b"/>
                <a:pathLst>
                  <a:path w="3333" h="19431" extrusionOk="0">
                    <a:moveTo>
                      <a:pt x="0" y="19431"/>
                    </a:moveTo>
                    <a:cubicBezTo>
                      <a:pt x="2096" y="16764"/>
                      <a:pt x="3334" y="13335"/>
                      <a:pt x="3334" y="9716"/>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63" name="Google Shape;463;p8"/>
              <p:cNvSpPr/>
              <p:nvPr/>
            </p:nvSpPr>
            <p:spPr>
              <a:xfrm>
                <a:off x="6027991" y="3452336"/>
                <a:ext cx="3333" cy="19431"/>
              </a:xfrm>
              <a:custGeom>
                <a:avLst/>
                <a:gdLst/>
                <a:ahLst/>
                <a:cxnLst/>
                <a:rect l="l" t="t" r="r" b="b"/>
                <a:pathLst>
                  <a:path w="3333" h="19431" extrusionOk="0">
                    <a:moveTo>
                      <a:pt x="0" y="19431"/>
                    </a:moveTo>
                    <a:cubicBezTo>
                      <a:pt x="2096" y="16764"/>
                      <a:pt x="3334" y="13335"/>
                      <a:pt x="3334" y="9716"/>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64" name="Google Shape;464;p8"/>
              <p:cNvSpPr/>
              <p:nvPr/>
            </p:nvSpPr>
            <p:spPr>
              <a:xfrm>
                <a:off x="6027991" y="3357086"/>
                <a:ext cx="3333" cy="19431"/>
              </a:xfrm>
              <a:custGeom>
                <a:avLst/>
                <a:gdLst/>
                <a:ahLst/>
                <a:cxnLst/>
                <a:rect l="l" t="t" r="r" b="b"/>
                <a:pathLst>
                  <a:path w="3333" h="19431" extrusionOk="0">
                    <a:moveTo>
                      <a:pt x="0" y="19431"/>
                    </a:moveTo>
                    <a:cubicBezTo>
                      <a:pt x="2096" y="16764"/>
                      <a:pt x="3334" y="13335"/>
                      <a:pt x="3334" y="9716"/>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65" name="Google Shape;465;p8"/>
              <p:cNvSpPr/>
              <p:nvPr/>
            </p:nvSpPr>
            <p:spPr>
              <a:xfrm>
                <a:off x="6027991" y="2976086"/>
                <a:ext cx="3333" cy="19431"/>
              </a:xfrm>
              <a:custGeom>
                <a:avLst/>
                <a:gdLst/>
                <a:ahLst/>
                <a:cxnLst/>
                <a:rect l="l" t="t" r="r" b="b"/>
                <a:pathLst>
                  <a:path w="3333" h="19431" extrusionOk="0">
                    <a:moveTo>
                      <a:pt x="0" y="19431"/>
                    </a:moveTo>
                    <a:cubicBezTo>
                      <a:pt x="2096" y="16764"/>
                      <a:pt x="3334" y="13335"/>
                      <a:pt x="3334" y="9716"/>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66" name="Google Shape;466;p8"/>
              <p:cNvSpPr/>
              <p:nvPr/>
            </p:nvSpPr>
            <p:spPr>
              <a:xfrm>
                <a:off x="6027991" y="2880836"/>
                <a:ext cx="3333" cy="19431"/>
              </a:xfrm>
              <a:custGeom>
                <a:avLst/>
                <a:gdLst/>
                <a:ahLst/>
                <a:cxnLst/>
                <a:rect l="l" t="t" r="r" b="b"/>
                <a:pathLst>
                  <a:path w="3333" h="19431" extrusionOk="0">
                    <a:moveTo>
                      <a:pt x="0" y="19431"/>
                    </a:moveTo>
                    <a:cubicBezTo>
                      <a:pt x="2096" y="16764"/>
                      <a:pt x="3334" y="13335"/>
                      <a:pt x="3334" y="9716"/>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467" name="Google Shape;467;p8"/>
            <p:cNvGrpSpPr/>
            <p:nvPr/>
          </p:nvGrpSpPr>
          <p:grpSpPr>
            <a:xfrm>
              <a:off x="6027991" y="2826734"/>
              <a:ext cx="27146" cy="603694"/>
              <a:chOff x="6027991" y="2826734"/>
              <a:chExt cx="27146" cy="603694"/>
            </a:xfrm>
          </p:grpSpPr>
          <p:sp>
            <p:nvSpPr>
              <p:cNvPr id="468" name="Google Shape;468;p8"/>
              <p:cNvSpPr/>
              <p:nvPr/>
            </p:nvSpPr>
            <p:spPr>
              <a:xfrm>
                <a:off x="6027991" y="3112484"/>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4"/>
                      <a:pt x="11049" y="32194"/>
                    </a:cubicBezTo>
                    <a:cubicBezTo>
                      <a:pt x="19908" y="32194"/>
                      <a:pt x="27146" y="24955"/>
                      <a:pt x="27146" y="16097"/>
                    </a:cubicBezTo>
                    <a:cubicBezTo>
                      <a:pt x="27146"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69" name="Google Shape;469;p8"/>
              <p:cNvSpPr/>
              <p:nvPr/>
            </p:nvSpPr>
            <p:spPr>
              <a:xfrm>
                <a:off x="6027991" y="3017234"/>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4"/>
                      <a:pt x="11049" y="32194"/>
                    </a:cubicBezTo>
                    <a:cubicBezTo>
                      <a:pt x="19908" y="32194"/>
                      <a:pt x="27146" y="24955"/>
                      <a:pt x="27146" y="16097"/>
                    </a:cubicBezTo>
                    <a:cubicBezTo>
                      <a:pt x="27146"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0" name="Google Shape;470;p8"/>
              <p:cNvSpPr/>
              <p:nvPr/>
            </p:nvSpPr>
            <p:spPr>
              <a:xfrm>
                <a:off x="6027991" y="3207734"/>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4"/>
                      <a:pt x="11049" y="32194"/>
                    </a:cubicBezTo>
                    <a:cubicBezTo>
                      <a:pt x="19908" y="32194"/>
                      <a:pt x="27146" y="24955"/>
                      <a:pt x="27146" y="16097"/>
                    </a:cubicBezTo>
                    <a:cubicBezTo>
                      <a:pt x="27146"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1" name="Google Shape;471;p8"/>
              <p:cNvSpPr/>
              <p:nvPr/>
            </p:nvSpPr>
            <p:spPr>
              <a:xfrm>
                <a:off x="6027991" y="3302984"/>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4"/>
                      <a:pt x="11049" y="32194"/>
                    </a:cubicBezTo>
                    <a:cubicBezTo>
                      <a:pt x="19908" y="32194"/>
                      <a:pt x="27146" y="24955"/>
                      <a:pt x="27146" y="16097"/>
                    </a:cubicBezTo>
                    <a:cubicBezTo>
                      <a:pt x="27146"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2" name="Google Shape;472;p8"/>
              <p:cNvSpPr/>
              <p:nvPr/>
            </p:nvSpPr>
            <p:spPr>
              <a:xfrm>
                <a:off x="6027991" y="3398234"/>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4"/>
                      <a:pt x="11049" y="32194"/>
                    </a:cubicBezTo>
                    <a:cubicBezTo>
                      <a:pt x="19908" y="32194"/>
                      <a:pt x="27146" y="24955"/>
                      <a:pt x="27146" y="16097"/>
                    </a:cubicBezTo>
                    <a:cubicBezTo>
                      <a:pt x="27146"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3" name="Google Shape;473;p8"/>
              <p:cNvSpPr/>
              <p:nvPr/>
            </p:nvSpPr>
            <p:spPr>
              <a:xfrm>
                <a:off x="6027991" y="2921984"/>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4"/>
                      <a:pt x="11049" y="32194"/>
                    </a:cubicBezTo>
                    <a:cubicBezTo>
                      <a:pt x="19908" y="32194"/>
                      <a:pt x="27146" y="24955"/>
                      <a:pt x="27146" y="16097"/>
                    </a:cubicBezTo>
                    <a:cubicBezTo>
                      <a:pt x="27146"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4" name="Google Shape;474;p8"/>
              <p:cNvSpPr/>
              <p:nvPr/>
            </p:nvSpPr>
            <p:spPr>
              <a:xfrm>
                <a:off x="6027991" y="2826734"/>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4"/>
                      <a:pt x="11049" y="32194"/>
                    </a:cubicBezTo>
                    <a:cubicBezTo>
                      <a:pt x="19908" y="32194"/>
                      <a:pt x="27146" y="24955"/>
                      <a:pt x="27146" y="16097"/>
                    </a:cubicBezTo>
                    <a:cubicBezTo>
                      <a:pt x="27146" y="7239"/>
                      <a:pt x="19908"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475" name="Google Shape;475;p8"/>
            <p:cNvSpPr/>
            <p:nvPr/>
          </p:nvSpPr>
          <p:spPr>
            <a:xfrm>
              <a:off x="6142005" y="3445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6" name="Google Shape;476;p8"/>
            <p:cNvSpPr/>
            <p:nvPr/>
          </p:nvSpPr>
          <p:spPr>
            <a:xfrm>
              <a:off x="6094380" y="3445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7" name="Google Shape;477;p8"/>
            <p:cNvSpPr/>
            <p:nvPr/>
          </p:nvSpPr>
          <p:spPr>
            <a:xfrm>
              <a:off x="6118193" y="3398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8" name="Google Shape;478;p8"/>
            <p:cNvSpPr/>
            <p:nvPr/>
          </p:nvSpPr>
          <p:spPr>
            <a:xfrm>
              <a:off x="6070568" y="3398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9" name="Google Shape;479;p8"/>
            <p:cNvSpPr/>
            <p:nvPr/>
          </p:nvSpPr>
          <p:spPr>
            <a:xfrm>
              <a:off x="6142005" y="3350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0" name="Google Shape;480;p8"/>
            <p:cNvSpPr/>
            <p:nvPr/>
          </p:nvSpPr>
          <p:spPr>
            <a:xfrm>
              <a:off x="6094380" y="3350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1" name="Google Shape;481;p8"/>
            <p:cNvSpPr/>
            <p:nvPr/>
          </p:nvSpPr>
          <p:spPr>
            <a:xfrm>
              <a:off x="6118193" y="3303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2" name="Google Shape;482;p8"/>
            <p:cNvSpPr/>
            <p:nvPr/>
          </p:nvSpPr>
          <p:spPr>
            <a:xfrm>
              <a:off x="6070568" y="3303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3" name="Google Shape;483;p8"/>
            <p:cNvSpPr/>
            <p:nvPr/>
          </p:nvSpPr>
          <p:spPr>
            <a:xfrm>
              <a:off x="6142005" y="3255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4" name="Google Shape;484;p8"/>
            <p:cNvSpPr/>
            <p:nvPr/>
          </p:nvSpPr>
          <p:spPr>
            <a:xfrm>
              <a:off x="6094380" y="3255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5" name="Google Shape;485;p8"/>
            <p:cNvSpPr/>
            <p:nvPr/>
          </p:nvSpPr>
          <p:spPr>
            <a:xfrm>
              <a:off x="6118193" y="3207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6" name="Google Shape;486;p8"/>
            <p:cNvSpPr/>
            <p:nvPr/>
          </p:nvSpPr>
          <p:spPr>
            <a:xfrm>
              <a:off x="6070568" y="3207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7" name="Google Shape;487;p8"/>
            <p:cNvSpPr/>
            <p:nvPr/>
          </p:nvSpPr>
          <p:spPr>
            <a:xfrm>
              <a:off x="6142005" y="31602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8" name="Google Shape;488;p8"/>
            <p:cNvSpPr/>
            <p:nvPr/>
          </p:nvSpPr>
          <p:spPr>
            <a:xfrm>
              <a:off x="6094380" y="31602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9" name="Google Shape;489;p8"/>
            <p:cNvSpPr/>
            <p:nvPr/>
          </p:nvSpPr>
          <p:spPr>
            <a:xfrm>
              <a:off x="6118193" y="31125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0" name="Google Shape;490;p8"/>
            <p:cNvSpPr/>
            <p:nvPr/>
          </p:nvSpPr>
          <p:spPr>
            <a:xfrm>
              <a:off x="6070568" y="31125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1" name="Google Shape;491;p8"/>
            <p:cNvSpPr/>
            <p:nvPr/>
          </p:nvSpPr>
          <p:spPr>
            <a:xfrm>
              <a:off x="6142005" y="3064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2" name="Google Shape;492;p8"/>
            <p:cNvSpPr/>
            <p:nvPr/>
          </p:nvSpPr>
          <p:spPr>
            <a:xfrm>
              <a:off x="6094380" y="3064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3" name="Google Shape;493;p8"/>
            <p:cNvSpPr/>
            <p:nvPr/>
          </p:nvSpPr>
          <p:spPr>
            <a:xfrm>
              <a:off x="6118193" y="3017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4" name="Google Shape;494;p8"/>
            <p:cNvSpPr/>
            <p:nvPr/>
          </p:nvSpPr>
          <p:spPr>
            <a:xfrm>
              <a:off x="6070568" y="3017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5" name="Google Shape;495;p8"/>
            <p:cNvSpPr/>
            <p:nvPr/>
          </p:nvSpPr>
          <p:spPr>
            <a:xfrm>
              <a:off x="6142005" y="2969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6" name="Google Shape;496;p8"/>
            <p:cNvSpPr/>
            <p:nvPr/>
          </p:nvSpPr>
          <p:spPr>
            <a:xfrm>
              <a:off x="6094380" y="2969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7" name="Google Shape;497;p8"/>
            <p:cNvSpPr/>
            <p:nvPr/>
          </p:nvSpPr>
          <p:spPr>
            <a:xfrm>
              <a:off x="6118193" y="2922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8" name="Google Shape;498;p8"/>
            <p:cNvSpPr/>
            <p:nvPr/>
          </p:nvSpPr>
          <p:spPr>
            <a:xfrm>
              <a:off x="6070568" y="2922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9" name="Google Shape;499;p8"/>
            <p:cNvSpPr/>
            <p:nvPr/>
          </p:nvSpPr>
          <p:spPr>
            <a:xfrm>
              <a:off x="6142005" y="2874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0" name="Google Shape;500;p8"/>
            <p:cNvSpPr/>
            <p:nvPr/>
          </p:nvSpPr>
          <p:spPr>
            <a:xfrm>
              <a:off x="6094380" y="2874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1" name="Google Shape;501;p8"/>
            <p:cNvSpPr/>
            <p:nvPr/>
          </p:nvSpPr>
          <p:spPr>
            <a:xfrm>
              <a:off x="6118193" y="2826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2" name="Google Shape;502;p8"/>
            <p:cNvSpPr/>
            <p:nvPr/>
          </p:nvSpPr>
          <p:spPr>
            <a:xfrm>
              <a:off x="6070568" y="2826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3" name="Google Shape;503;p8"/>
            <p:cNvSpPr/>
            <p:nvPr/>
          </p:nvSpPr>
          <p:spPr>
            <a:xfrm>
              <a:off x="6237255" y="3445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4" name="Google Shape;504;p8"/>
            <p:cNvSpPr/>
            <p:nvPr/>
          </p:nvSpPr>
          <p:spPr>
            <a:xfrm>
              <a:off x="6189630" y="3445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5" name="Google Shape;505;p8"/>
            <p:cNvSpPr/>
            <p:nvPr/>
          </p:nvSpPr>
          <p:spPr>
            <a:xfrm>
              <a:off x="6213443" y="3398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6" name="Google Shape;506;p8"/>
            <p:cNvSpPr/>
            <p:nvPr/>
          </p:nvSpPr>
          <p:spPr>
            <a:xfrm>
              <a:off x="6165818" y="3398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7" name="Google Shape;507;p8"/>
            <p:cNvSpPr/>
            <p:nvPr/>
          </p:nvSpPr>
          <p:spPr>
            <a:xfrm>
              <a:off x="6237255" y="3350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8" name="Google Shape;508;p8"/>
            <p:cNvSpPr/>
            <p:nvPr/>
          </p:nvSpPr>
          <p:spPr>
            <a:xfrm>
              <a:off x="6189630" y="3350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9" name="Google Shape;509;p8"/>
            <p:cNvSpPr/>
            <p:nvPr/>
          </p:nvSpPr>
          <p:spPr>
            <a:xfrm>
              <a:off x="6213443" y="3303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0" name="Google Shape;510;p8"/>
            <p:cNvSpPr/>
            <p:nvPr/>
          </p:nvSpPr>
          <p:spPr>
            <a:xfrm>
              <a:off x="6165818" y="3303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1" name="Google Shape;511;p8"/>
            <p:cNvSpPr/>
            <p:nvPr/>
          </p:nvSpPr>
          <p:spPr>
            <a:xfrm>
              <a:off x="6237255" y="3255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2" name="Google Shape;512;p8"/>
            <p:cNvSpPr/>
            <p:nvPr/>
          </p:nvSpPr>
          <p:spPr>
            <a:xfrm>
              <a:off x="6189630" y="3255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3" name="Google Shape;513;p8"/>
            <p:cNvSpPr/>
            <p:nvPr/>
          </p:nvSpPr>
          <p:spPr>
            <a:xfrm>
              <a:off x="6213443" y="3207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4" name="Google Shape;514;p8"/>
            <p:cNvSpPr/>
            <p:nvPr/>
          </p:nvSpPr>
          <p:spPr>
            <a:xfrm>
              <a:off x="6165818" y="3207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5" name="Google Shape;515;p8"/>
            <p:cNvSpPr/>
            <p:nvPr/>
          </p:nvSpPr>
          <p:spPr>
            <a:xfrm>
              <a:off x="6237255" y="31602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6" name="Google Shape;516;p8"/>
            <p:cNvSpPr/>
            <p:nvPr/>
          </p:nvSpPr>
          <p:spPr>
            <a:xfrm>
              <a:off x="6189630" y="31602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7" name="Google Shape;517;p8"/>
            <p:cNvSpPr/>
            <p:nvPr/>
          </p:nvSpPr>
          <p:spPr>
            <a:xfrm>
              <a:off x="6213443" y="31125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8" name="Google Shape;518;p8"/>
            <p:cNvSpPr/>
            <p:nvPr/>
          </p:nvSpPr>
          <p:spPr>
            <a:xfrm>
              <a:off x="6165818" y="31125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9" name="Google Shape;519;p8"/>
            <p:cNvSpPr/>
            <p:nvPr/>
          </p:nvSpPr>
          <p:spPr>
            <a:xfrm>
              <a:off x="6237255" y="3064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0" name="Google Shape;520;p8"/>
            <p:cNvSpPr/>
            <p:nvPr/>
          </p:nvSpPr>
          <p:spPr>
            <a:xfrm>
              <a:off x="6189630" y="3064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1" name="Google Shape;521;p8"/>
            <p:cNvSpPr/>
            <p:nvPr/>
          </p:nvSpPr>
          <p:spPr>
            <a:xfrm>
              <a:off x="6213443" y="3017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2" name="Google Shape;522;p8"/>
            <p:cNvSpPr/>
            <p:nvPr/>
          </p:nvSpPr>
          <p:spPr>
            <a:xfrm>
              <a:off x="6165818" y="3017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3" name="Google Shape;523;p8"/>
            <p:cNvSpPr/>
            <p:nvPr/>
          </p:nvSpPr>
          <p:spPr>
            <a:xfrm>
              <a:off x="6237255" y="2969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4" name="Google Shape;524;p8"/>
            <p:cNvSpPr/>
            <p:nvPr/>
          </p:nvSpPr>
          <p:spPr>
            <a:xfrm>
              <a:off x="6189630" y="2969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5" name="Google Shape;525;p8"/>
            <p:cNvSpPr/>
            <p:nvPr/>
          </p:nvSpPr>
          <p:spPr>
            <a:xfrm>
              <a:off x="6213443" y="2922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6" name="Google Shape;526;p8"/>
            <p:cNvSpPr/>
            <p:nvPr/>
          </p:nvSpPr>
          <p:spPr>
            <a:xfrm>
              <a:off x="6165818" y="2922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7" name="Google Shape;527;p8"/>
            <p:cNvSpPr/>
            <p:nvPr/>
          </p:nvSpPr>
          <p:spPr>
            <a:xfrm>
              <a:off x="6237255" y="2874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8" name="Google Shape;528;p8"/>
            <p:cNvSpPr/>
            <p:nvPr/>
          </p:nvSpPr>
          <p:spPr>
            <a:xfrm>
              <a:off x="6189630" y="2874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9" name="Google Shape;529;p8"/>
            <p:cNvSpPr/>
            <p:nvPr/>
          </p:nvSpPr>
          <p:spPr>
            <a:xfrm>
              <a:off x="6213443" y="2826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0" name="Google Shape;530;p8"/>
            <p:cNvSpPr/>
            <p:nvPr/>
          </p:nvSpPr>
          <p:spPr>
            <a:xfrm>
              <a:off x="6165818" y="2826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1" name="Google Shape;531;p8"/>
            <p:cNvSpPr/>
            <p:nvPr/>
          </p:nvSpPr>
          <p:spPr>
            <a:xfrm>
              <a:off x="6332505" y="3445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2" name="Google Shape;532;p8"/>
            <p:cNvSpPr/>
            <p:nvPr/>
          </p:nvSpPr>
          <p:spPr>
            <a:xfrm>
              <a:off x="6284880" y="3445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3" name="Google Shape;533;p8"/>
            <p:cNvSpPr/>
            <p:nvPr/>
          </p:nvSpPr>
          <p:spPr>
            <a:xfrm>
              <a:off x="6308693" y="3398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4" name="Google Shape;534;p8"/>
            <p:cNvSpPr/>
            <p:nvPr/>
          </p:nvSpPr>
          <p:spPr>
            <a:xfrm>
              <a:off x="6261068" y="3398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5" name="Google Shape;535;p8"/>
            <p:cNvSpPr/>
            <p:nvPr/>
          </p:nvSpPr>
          <p:spPr>
            <a:xfrm>
              <a:off x="6332505" y="3350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6" name="Google Shape;536;p8"/>
            <p:cNvSpPr/>
            <p:nvPr/>
          </p:nvSpPr>
          <p:spPr>
            <a:xfrm>
              <a:off x="6284880" y="3350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7" name="Google Shape;537;p8"/>
            <p:cNvSpPr/>
            <p:nvPr/>
          </p:nvSpPr>
          <p:spPr>
            <a:xfrm>
              <a:off x="6308693" y="3303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8" name="Google Shape;538;p8"/>
            <p:cNvSpPr/>
            <p:nvPr/>
          </p:nvSpPr>
          <p:spPr>
            <a:xfrm>
              <a:off x="6261068" y="3303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9" name="Google Shape;539;p8"/>
            <p:cNvSpPr/>
            <p:nvPr/>
          </p:nvSpPr>
          <p:spPr>
            <a:xfrm>
              <a:off x="6332505" y="3255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0" name="Google Shape;540;p8"/>
            <p:cNvSpPr/>
            <p:nvPr/>
          </p:nvSpPr>
          <p:spPr>
            <a:xfrm>
              <a:off x="6284880" y="3255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1" name="Google Shape;541;p8"/>
            <p:cNvSpPr/>
            <p:nvPr/>
          </p:nvSpPr>
          <p:spPr>
            <a:xfrm>
              <a:off x="6308693" y="3207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2" name="Google Shape;542;p8"/>
            <p:cNvSpPr/>
            <p:nvPr/>
          </p:nvSpPr>
          <p:spPr>
            <a:xfrm>
              <a:off x="6261068" y="3207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3" name="Google Shape;543;p8"/>
            <p:cNvSpPr/>
            <p:nvPr/>
          </p:nvSpPr>
          <p:spPr>
            <a:xfrm>
              <a:off x="6332505" y="31602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4" name="Google Shape;544;p8"/>
            <p:cNvSpPr/>
            <p:nvPr/>
          </p:nvSpPr>
          <p:spPr>
            <a:xfrm>
              <a:off x="6284880" y="31602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5" name="Google Shape;545;p8"/>
            <p:cNvSpPr/>
            <p:nvPr/>
          </p:nvSpPr>
          <p:spPr>
            <a:xfrm>
              <a:off x="6308693" y="31125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6" name="Google Shape;546;p8"/>
            <p:cNvSpPr/>
            <p:nvPr/>
          </p:nvSpPr>
          <p:spPr>
            <a:xfrm>
              <a:off x="6261068" y="31125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7" name="Google Shape;547;p8"/>
            <p:cNvSpPr/>
            <p:nvPr/>
          </p:nvSpPr>
          <p:spPr>
            <a:xfrm>
              <a:off x="6332505" y="3064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8" name="Google Shape;548;p8"/>
            <p:cNvSpPr/>
            <p:nvPr/>
          </p:nvSpPr>
          <p:spPr>
            <a:xfrm>
              <a:off x="6284880" y="3064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9" name="Google Shape;549;p8"/>
            <p:cNvSpPr/>
            <p:nvPr/>
          </p:nvSpPr>
          <p:spPr>
            <a:xfrm>
              <a:off x="6308693" y="3017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50" name="Google Shape;550;p8"/>
            <p:cNvSpPr/>
            <p:nvPr/>
          </p:nvSpPr>
          <p:spPr>
            <a:xfrm>
              <a:off x="6261068" y="3017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51" name="Google Shape;551;p8"/>
            <p:cNvSpPr/>
            <p:nvPr/>
          </p:nvSpPr>
          <p:spPr>
            <a:xfrm>
              <a:off x="6332505" y="2969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52" name="Google Shape;552;p8"/>
            <p:cNvSpPr/>
            <p:nvPr/>
          </p:nvSpPr>
          <p:spPr>
            <a:xfrm>
              <a:off x="6284880" y="2969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53" name="Google Shape;553;p8"/>
            <p:cNvSpPr/>
            <p:nvPr/>
          </p:nvSpPr>
          <p:spPr>
            <a:xfrm>
              <a:off x="6308693" y="2922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54" name="Google Shape;554;p8"/>
            <p:cNvSpPr/>
            <p:nvPr/>
          </p:nvSpPr>
          <p:spPr>
            <a:xfrm>
              <a:off x="6261068" y="2922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55" name="Google Shape;555;p8"/>
            <p:cNvSpPr/>
            <p:nvPr/>
          </p:nvSpPr>
          <p:spPr>
            <a:xfrm>
              <a:off x="6332505" y="2874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56" name="Google Shape;556;p8"/>
            <p:cNvSpPr/>
            <p:nvPr/>
          </p:nvSpPr>
          <p:spPr>
            <a:xfrm>
              <a:off x="6284880" y="2874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57" name="Google Shape;557;p8"/>
            <p:cNvSpPr/>
            <p:nvPr/>
          </p:nvSpPr>
          <p:spPr>
            <a:xfrm>
              <a:off x="6308693" y="2826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58" name="Google Shape;558;p8"/>
            <p:cNvSpPr/>
            <p:nvPr/>
          </p:nvSpPr>
          <p:spPr>
            <a:xfrm>
              <a:off x="6261068" y="2826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59" name="Google Shape;559;p8"/>
            <p:cNvSpPr/>
            <p:nvPr/>
          </p:nvSpPr>
          <p:spPr>
            <a:xfrm>
              <a:off x="6427755" y="3445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0" name="Google Shape;560;p8"/>
            <p:cNvSpPr/>
            <p:nvPr/>
          </p:nvSpPr>
          <p:spPr>
            <a:xfrm>
              <a:off x="6380130" y="3445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1" name="Google Shape;561;p8"/>
            <p:cNvSpPr/>
            <p:nvPr/>
          </p:nvSpPr>
          <p:spPr>
            <a:xfrm>
              <a:off x="6403943" y="3398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2" name="Google Shape;562;p8"/>
            <p:cNvSpPr/>
            <p:nvPr/>
          </p:nvSpPr>
          <p:spPr>
            <a:xfrm>
              <a:off x="6356318" y="3398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3" name="Google Shape;563;p8"/>
            <p:cNvSpPr/>
            <p:nvPr/>
          </p:nvSpPr>
          <p:spPr>
            <a:xfrm>
              <a:off x="6427755" y="3350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4" name="Google Shape;564;p8"/>
            <p:cNvSpPr/>
            <p:nvPr/>
          </p:nvSpPr>
          <p:spPr>
            <a:xfrm>
              <a:off x="6380130" y="3350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5" name="Google Shape;565;p8"/>
            <p:cNvSpPr/>
            <p:nvPr/>
          </p:nvSpPr>
          <p:spPr>
            <a:xfrm>
              <a:off x="6403943" y="3303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6" name="Google Shape;566;p8"/>
            <p:cNvSpPr/>
            <p:nvPr/>
          </p:nvSpPr>
          <p:spPr>
            <a:xfrm>
              <a:off x="6356318" y="3303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7" name="Google Shape;567;p8"/>
            <p:cNvSpPr/>
            <p:nvPr/>
          </p:nvSpPr>
          <p:spPr>
            <a:xfrm>
              <a:off x="6427755" y="3255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8" name="Google Shape;568;p8"/>
            <p:cNvSpPr/>
            <p:nvPr/>
          </p:nvSpPr>
          <p:spPr>
            <a:xfrm>
              <a:off x="6380130" y="3255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9" name="Google Shape;569;p8"/>
            <p:cNvSpPr/>
            <p:nvPr/>
          </p:nvSpPr>
          <p:spPr>
            <a:xfrm>
              <a:off x="6403943" y="3207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0" name="Google Shape;570;p8"/>
            <p:cNvSpPr/>
            <p:nvPr/>
          </p:nvSpPr>
          <p:spPr>
            <a:xfrm>
              <a:off x="6356318" y="3207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1" name="Google Shape;571;p8"/>
            <p:cNvSpPr/>
            <p:nvPr/>
          </p:nvSpPr>
          <p:spPr>
            <a:xfrm>
              <a:off x="6427755" y="31602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2" name="Google Shape;572;p8"/>
            <p:cNvSpPr/>
            <p:nvPr/>
          </p:nvSpPr>
          <p:spPr>
            <a:xfrm>
              <a:off x="6380130" y="31602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3" name="Google Shape;573;p8"/>
            <p:cNvSpPr/>
            <p:nvPr/>
          </p:nvSpPr>
          <p:spPr>
            <a:xfrm>
              <a:off x="6403943" y="31125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4" name="Google Shape;574;p8"/>
            <p:cNvSpPr/>
            <p:nvPr/>
          </p:nvSpPr>
          <p:spPr>
            <a:xfrm>
              <a:off x="6356318" y="31125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5" name="Google Shape;575;p8"/>
            <p:cNvSpPr/>
            <p:nvPr/>
          </p:nvSpPr>
          <p:spPr>
            <a:xfrm>
              <a:off x="6427755" y="3064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6" name="Google Shape;576;p8"/>
            <p:cNvSpPr/>
            <p:nvPr/>
          </p:nvSpPr>
          <p:spPr>
            <a:xfrm>
              <a:off x="6380130" y="30649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7" name="Google Shape;577;p8"/>
            <p:cNvSpPr/>
            <p:nvPr/>
          </p:nvSpPr>
          <p:spPr>
            <a:xfrm>
              <a:off x="6403943" y="3017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8" name="Google Shape;578;p8"/>
            <p:cNvSpPr/>
            <p:nvPr/>
          </p:nvSpPr>
          <p:spPr>
            <a:xfrm>
              <a:off x="6356318" y="30173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9" name="Google Shape;579;p8"/>
            <p:cNvSpPr/>
            <p:nvPr/>
          </p:nvSpPr>
          <p:spPr>
            <a:xfrm>
              <a:off x="6427755" y="2969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0" name="Google Shape;580;p8"/>
            <p:cNvSpPr/>
            <p:nvPr/>
          </p:nvSpPr>
          <p:spPr>
            <a:xfrm>
              <a:off x="6380130" y="296970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1" name="Google Shape;581;p8"/>
            <p:cNvSpPr/>
            <p:nvPr/>
          </p:nvSpPr>
          <p:spPr>
            <a:xfrm>
              <a:off x="6403943" y="2922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2" name="Google Shape;582;p8"/>
            <p:cNvSpPr/>
            <p:nvPr/>
          </p:nvSpPr>
          <p:spPr>
            <a:xfrm>
              <a:off x="6356318" y="292207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3" name="Google Shape;583;p8"/>
            <p:cNvSpPr/>
            <p:nvPr/>
          </p:nvSpPr>
          <p:spPr>
            <a:xfrm>
              <a:off x="6427755" y="2874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4" name="Google Shape;584;p8"/>
            <p:cNvSpPr/>
            <p:nvPr/>
          </p:nvSpPr>
          <p:spPr>
            <a:xfrm>
              <a:off x="6380130" y="2874454"/>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5" name="Google Shape;585;p8"/>
            <p:cNvSpPr/>
            <p:nvPr/>
          </p:nvSpPr>
          <p:spPr>
            <a:xfrm>
              <a:off x="6403943" y="2826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6" name="Google Shape;586;p8"/>
            <p:cNvSpPr/>
            <p:nvPr/>
          </p:nvSpPr>
          <p:spPr>
            <a:xfrm>
              <a:off x="6356318" y="2826829"/>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587" name="Google Shape;587;p8"/>
            <p:cNvGrpSpPr/>
            <p:nvPr/>
          </p:nvGrpSpPr>
          <p:grpSpPr>
            <a:xfrm>
              <a:off x="6451568" y="2826829"/>
              <a:ext cx="16097" cy="603694"/>
              <a:chOff x="6451568" y="2826829"/>
              <a:chExt cx="16097" cy="603694"/>
            </a:xfrm>
          </p:grpSpPr>
          <p:sp>
            <p:nvSpPr>
              <p:cNvPr id="588" name="Google Shape;588;p8"/>
              <p:cNvSpPr/>
              <p:nvPr/>
            </p:nvSpPr>
            <p:spPr>
              <a:xfrm>
                <a:off x="6451568" y="3398329"/>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9" name="Google Shape;589;p8"/>
              <p:cNvSpPr/>
              <p:nvPr/>
            </p:nvSpPr>
            <p:spPr>
              <a:xfrm>
                <a:off x="6451568" y="3303079"/>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90" name="Google Shape;590;p8"/>
              <p:cNvSpPr/>
              <p:nvPr/>
            </p:nvSpPr>
            <p:spPr>
              <a:xfrm>
                <a:off x="6451568" y="3207829"/>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91" name="Google Shape;591;p8"/>
              <p:cNvSpPr/>
              <p:nvPr/>
            </p:nvSpPr>
            <p:spPr>
              <a:xfrm>
                <a:off x="6451568" y="3112579"/>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92" name="Google Shape;592;p8"/>
              <p:cNvSpPr/>
              <p:nvPr/>
            </p:nvSpPr>
            <p:spPr>
              <a:xfrm>
                <a:off x="6451568" y="3017329"/>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93" name="Google Shape;593;p8"/>
              <p:cNvSpPr/>
              <p:nvPr/>
            </p:nvSpPr>
            <p:spPr>
              <a:xfrm>
                <a:off x="6451568" y="2922079"/>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94" name="Google Shape;594;p8"/>
              <p:cNvSpPr/>
              <p:nvPr/>
            </p:nvSpPr>
            <p:spPr>
              <a:xfrm>
                <a:off x="6451568" y="2826829"/>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5"/>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grpSp>
        <p:nvGrpSpPr>
          <p:cNvPr id="595" name="Google Shape;595;p8"/>
          <p:cNvGrpSpPr/>
          <p:nvPr/>
        </p:nvGrpSpPr>
        <p:grpSpPr>
          <a:xfrm>
            <a:off x="1126481" y="1126668"/>
            <a:ext cx="1126267" cy="1126267"/>
            <a:chOff x="6027978" y="3266535"/>
            <a:chExt cx="439673" cy="439673"/>
          </a:xfrm>
        </p:grpSpPr>
        <p:sp>
          <p:nvSpPr>
            <p:cNvPr id="596" name="Google Shape;596;p8"/>
            <p:cNvSpPr/>
            <p:nvPr/>
          </p:nvSpPr>
          <p:spPr>
            <a:xfrm>
              <a:off x="6027978" y="3266535"/>
              <a:ext cx="439673" cy="439673"/>
            </a:xfrm>
            <a:custGeom>
              <a:avLst/>
              <a:gdLst/>
              <a:ahLst/>
              <a:cxnLst/>
              <a:rect l="l" t="t" r="r" b="b"/>
              <a:pathLst>
                <a:path w="439673" h="439673" extrusionOk="0">
                  <a:moveTo>
                    <a:pt x="439674" y="219837"/>
                  </a:moveTo>
                  <a:cubicBezTo>
                    <a:pt x="439674" y="341249"/>
                    <a:pt x="341249" y="439674"/>
                    <a:pt x="219837" y="439674"/>
                  </a:cubicBezTo>
                  <a:cubicBezTo>
                    <a:pt x="98424" y="439674"/>
                    <a:pt x="0" y="341249"/>
                    <a:pt x="0" y="219837"/>
                  </a:cubicBezTo>
                  <a:cubicBezTo>
                    <a:pt x="0" y="98424"/>
                    <a:pt x="98425" y="0"/>
                    <a:pt x="219837" y="0"/>
                  </a:cubicBezTo>
                  <a:cubicBezTo>
                    <a:pt x="341250"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597" name="Google Shape;597;p8"/>
            <p:cNvGrpSpPr/>
            <p:nvPr/>
          </p:nvGrpSpPr>
          <p:grpSpPr>
            <a:xfrm>
              <a:off x="6062757" y="3430047"/>
              <a:ext cx="369950" cy="112775"/>
              <a:chOff x="6062757" y="3430047"/>
              <a:chExt cx="369950" cy="112775"/>
            </a:xfrm>
          </p:grpSpPr>
          <p:sp>
            <p:nvSpPr>
              <p:cNvPr id="598" name="Google Shape;598;p8"/>
              <p:cNvSpPr/>
              <p:nvPr/>
            </p:nvSpPr>
            <p:spPr>
              <a:xfrm>
                <a:off x="6191345" y="3430047"/>
                <a:ext cx="112775" cy="112775"/>
              </a:xfrm>
              <a:custGeom>
                <a:avLst/>
                <a:gdLst/>
                <a:ahLst/>
                <a:cxnLst/>
                <a:rect l="l" t="t" r="r" b="b"/>
                <a:pathLst>
                  <a:path w="112775" h="112775" extrusionOk="0">
                    <a:moveTo>
                      <a:pt x="112776" y="56388"/>
                    </a:moveTo>
                    <a:cubicBezTo>
                      <a:pt x="112776" y="87535"/>
                      <a:pt x="87535" y="112776"/>
                      <a:pt x="56388" y="112776"/>
                    </a:cubicBezTo>
                    <a:cubicBezTo>
                      <a:pt x="25241" y="112776"/>
                      <a:pt x="0" y="87535"/>
                      <a:pt x="0" y="56388"/>
                    </a:cubicBezTo>
                    <a:cubicBezTo>
                      <a:pt x="0" y="25241"/>
                      <a:pt x="25241" y="0"/>
                      <a:pt x="56388" y="0"/>
                    </a:cubicBezTo>
                    <a:cubicBezTo>
                      <a:pt x="87535" y="0"/>
                      <a:pt x="112776" y="25241"/>
                      <a:pt x="112776" y="5638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99" name="Google Shape;599;p8"/>
              <p:cNvSpPr/>
              <p:nvPr/>
            </p:nvSpPr>
            <p:spPr>
              <a:xfrm>
                <a:off x="6319932" y="3430047"/>
                <a:ext cx="112775" cy="112775"/>
              </a:xfrm>
              <a:custGeom>
                <a:avLst/>
                <a:gdLst/>
                <a:ahLst/>
                <a:cxnLst/>
                <a:rect l="l" t="t" r="r" b="b"/>
                <a:pathLst>
                  <a:path w="112775" h="112775" extrusionOk="0">
                    <a:moveTo>
                      <a:pt x="112776" y="56388"/>
                    </a:moveTo>
                    <a:cubicBezTo>
                      <a:pt x="112776" y="87535"/>
                      <a:pt x="87535" y="112776"/>
                      <a:pt x="56388" y="112776"/>
                    </a:cubicBezTo>
                    <a:cubicBezTo>
                      <a:pt x="25241" y="112776"/>
                      <a:pt x="0" y="87535"/>
                      <a:pt x="0" y="56388"/>
                    </a:cubicBezTo>
                    <a:cubicBezTo>
                      <a:pt x="0" y="25241"/>
                      <a:pt x="25241" y="0"/>
                      <a:pt x="56388" y="0"/>
                    </a:cubicBezTo>
                    <a:cubicBezTo>
                      <a:pt x="87535" y="0"/>
                      <a:pt x="112776" y="25241"/>
                      <a:pt x="112776" y="5638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00" name="Google Shape;600;p8"/>
              <p:cNvSpPr/>
              <p:nvPr/>
            </p:nvSpPr>
            <p:spPr>
              <a:xfrm>
                <a:off x="6062757" y="3430047"/>
                <a:ext cx="112775" cy="112775"/>
              </a:xfrm>
              <a:custGeom>
                <a:avLst/>
                <a:gdLst/>
                <a:ahLst/>
                <a:cxnLst/>
                <a:rect l="l" t="t" r="r" b="b"/>
                <a:pathLst>
                  <a:path w="112775" h="112775" extrusionOk="0">
                    <a:moveTo>
                      <a:pt x="112776" y="56388"/>
                    </a:moveTo>
                    <a:cubicBezTo>
                      <a:pt x="112776" y="87535"/>
                      <a:pt x="87535" y="112776"/>
                      <a:pt x="56388" y="112776"/>
                    </a:cubicBezTo>
                    <a:cubicBezTo>
                      <a:pt x="25241" y="112776"/>
                      <a:pt x="0" y="87535"/>
                      <a:pt x="0" y="56388"/>
                    </a:cubicBezTo>
                    <a:cubicBezTo>
                      <a:pt x="0" y="25241"/>
                      <a:pt x="25241" y="0"/>
                      <a:pt x="56388" y="0"/>
                    </a:cubicBezTo>
                    <a:cubicBezTo>
                      <a:pt x="87535" y="0"/>
                      <a:pt x="112776" y="25241"/>
                      <a:pt x="112776" y="5638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sp>
        <p:nvSpPr>
          <p:cNvPr id="601" name="Google Shape;601;p8"/>
          <p:cNvSpPr/>
          <p:nvPr/>
        </p:nvSpPr>
        <p:spPr>
          <a:xfrm>
            <a:off x="16" y="4656"/>
            <a:ext cx="1125808" cy="2814400"/>
          </a:xfrm>
          <a:custGeom>
            <a:avLst/>
            <a:gdLst/>
            <a:ahLst/>
            <a:cxnLst/>
            <a:rect l="l" t="t" r="r" b="b"/>
            <a:pathLst>
              <a:path w="439769" h="1099375" extrusionOk="0">
                <a:moveTo>
                  <a:pt x="0" y="0"/>
                </a:moveTo>
                <a:lnTo>
                  <a:pt x="439769" y="0"/>
                </a:lnTo>
                <a:lnTo>
                  <a:pt x="439769" y="1099376"/>
                </a:lnTo>
                <a:lnTo>
                  <a:pt x="0" y="1099376"/>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602" name="Google Shape;602;p8"/>
          <p:cNvGrpSpPr/>
          <p:nvPr/>
        </p:nvGrpSpPr>
        <p:grpSpPr>
          <a:xfrm>
            <a:off x="187" y="2257735"/>
            <a:ext cx="1125563" cy="1125563"/>
            <a:chOff x="140" y="1693301"/>
            <a:chExt cx="844172" cy="844172"/>
          </a:xfrm>
        </p:grpSpPr>
        <p:sp>
          <p:nvSpPr>
            <p:cNvPr id="603" name="Google Shape;603;p8"/>
            <p:cNvSpPr/>
            <p:nvPr/>
          </p:nvSpPr>
          <p:spPr>
            <a:xfrm>
              <a:off x="140" y="1693301"/>
              <a:ext cx="844172" cy="844172"/>
            </a:xfrm>
            <a:custGeom>
              <a:avLst/>
              <a:gdLst/>
              <a:ahLst/>
              <a:cxnLst/>
              <a:rect l="l" t="t" r="r" b="b"/>
              <a:pathLst>
                <a:path w="439673" h="439673" extrusionOk="0">
                  <a:moveTo>
                    <a:pt x="439674" y="219837"/>
                  </a:moveTo>
                  <a:cubicBezTo>
                    <a:pt x="439674" y="341250"/>
                    <a:pt x="341250" y="439674"/>
                    <a:pt x="219837" y="439674"/>
                  </a:cubicBezTo>
                  <a:cubicBezTo>
                    <a:pt x="98424" y="439674"/>
                    <a:pt x="0" y="341250"/>
                    <a:pt x="0" y="219837"/>
                  </a:cubicBezTo>
                  <a:cubicBezTo>
                    <a:pt x="0" y="98424"/>
                    <a:pt x="98424" y="0"/>
                    <a:pt x="219837" y="0"/>
                  </a:cubicBezTo>
                  <a:cubicBezTo>
                    <a:pt x="341250"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04" name="Google Shape;604;p8"/>
            <p:cNvSpPr/>
            <p:nvPr/>
          </p:nvSpPr>
          <p:spPr>
            <a:xfrm>
              <a:off x="266323" y="1955972"/>
              <a:ext cx="312357" cy="312357"/>
            </a:xfrm>
            <a:custGeom>
              <a:avLst/>
              <a:gdLst/>
              <a:ahLst/>
              <a:cxnLst/>
              <a:rect l="l" t="t" r="r" b="b"/>
              <a:pathLst>
                <a:path w="162686" h="162686" extrusionOk="0">
                  <a:moveTo>
                    <a:pt x="162687" y="81343"/>
                  </a:moveTo>
                  <a:cubicBezTo>
                    <a:pt x="162687" y="126268"/>
                    <a:pt x="126268" y="162687"/>
                    <a:pt x="81343" y="162687"/>
                  </a:cubicBezTo>
                  <a:cubicBezTo>
                    <a:pt x="36419" y="162687"/>
                    <a:pt x="0" y="126268"/>
                    <a:pt x="0" y="81343"/>
                  </a:cubicBezTo>
                  <a:cubicBezTo>
                    <a:pt x="0" y="36419"/>
                    <a:pt x="36419" y="0"/>
                    <a:pt x="81343" y="0"/>
                  </a:cubicBezTo>
                  <a:cubicBezTo>
                    <a:pt x="126268" y="0"/>
                    <a:pt x="162687" y="36419"/>
                    <a:pt x="162687" y="81343"/>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387703846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05"/>
        <p:cNvGrpSpPr/>
        <p:nvPr/>
      </p:nvGrpSpPr>
      <p:grpSpPr>
        <a:xfrm>
          <a:off x="0" y="0"/>
          <a:ext cx="0" cy="0"/>
          <a:chOff x="0" y="0"/>
          <a:chExt cx="0" cy="0"/>
        </a:xfrm>
      </p:grpSpPr>
      <p:sp>
        <p:nvSpPr>
          <p:cNvPr id="606" name="Google Shape;606;p9"/>
          <p:cNvSpPr txBox="1">
            <a:spLocks noGrp="1"/>
          </p:cNvSpPr>
          <p:nvPr>
            <p:ph type="subTitle" idx="1"/>
          </p:nvPr>
        </p:nvSpPr>
        <p:spPr>
          <a:xfrm>
            <a:off x="6371717" y="2170700"/>
            <a:ext cx="4763200" cy="3189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07" name="Google Shape;607;p9"/>
          <p:cNvSpPr txBox="1">
            <a:spLocks noGrp="1"/>
          </p:cNvSpPr>
          <p:nvPr>
            <p:ph type="subTitle" idx="2"/>
          </p:nvPr>
        </p:nvSpPr>
        <p:spPr>
          <a:xfrm>
            <a:off x="1057084" y="2170700"/>
            <a:ext cx="4763200" cy="3189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608" name="Google Shape;608;p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grpSp>
        <p:nvGrpSpPr>
          <p:cNvPr id="609" name="Google Shape;609;p9"/>
          <p:cNvGrpSpPr/>
          <p:nvPr/>
        </p:nvGrpSpPr>
        <p:grpSpPr>
          <a:xfrm>
            <a:off x="11484644" y="13"/>
            <a:ext cx="707053" cy="707112"/>
            <a:chOff x="6027978" y="3266535"/>
            <a:chExt cx="439673" cy="439673"/>
          </a:xfrm>
        </p:grpSpPr>
        <p:sp>
          <p:nvSpPr>
            <p:cNvPr id="610" name="Google Shape;610;p9"/>
            <p:cNvSpPr/>
            <p:nvPr/>
          </p:nvSpPr>
          <p:spPr>
            <a:xfrm>
              <a:off x="6027978" y="3266535"/>
              <a:ext cx="439673" cy="439673"/>
            </a:xfrm>
            <a:custGeom>
              <a:avLst/>
              <a:gdLst/>
              <a:ahLst/>
              <a:cxnLst/>
              <a:rect l="l" t="t" r="r" b="b"/>
              <a:pathLst>
                <a:path w="439673" h="439673" extrusionOk="0">
                  <a:moveTo>
                    <a:pt x="439674" y="219837"/>
                  </a:moveTo>
                  <a:cubicBezTo>
                    <a:pt x="439674" y="341249"/>
                    <a:pt x="341249" y="439674"/>
                    <a:pt x="219837" y="439674"/>
                  </a:cubicBezTo>
                  <a:cubicBezTo>
                    <a:pt x="98424" y="439674"/>
                    <a:pt x="0" y="341249"/>
                    <a:pt x="0" y="219837"/>
                  </a:cubicBezTo>
                  <a:cubicBezTo>
                    <a:pt x="0" y="98424"/>
                    <a:pt x="98425" y="0"/>
                    <a:pt x="219837" y="0"/>
                  </a:cubicBezTo>
                  <a:cubicBezTo>
                    <a:pt x="341250"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611" name="Google Shape;611;p9"/>
            <p:cNvGrpSpPr/>
            <p:nvPr/>
          </p:nvGrpSpPr>
          <p:grpSpPr>
            <a:xfrm>
              <a:off x="6062757" y="3430047"/>
              <a:ext cx="369950" cy="112775"/>
              <a:chOff x="6062757" y="3430047"/>
              <a:chExt cx="369950" cy="112775"/>
            </a:xfrm>
          </p:grpSpPr>
          <p:sp>
            <p:nvSpPr>
              <p:cNvPr id="612" name="Google Shape;612;p9"/>
              <p:cNvSpPr/>
              <p:nvPr/>
            </p:nvSpPr>
            <p:spPr>
              <a:xfrm>
                <a:off x="6191345" y="3430047"/>
                <a:ext cx="112775" cy="112775"/>
              </a:xfrm>
              <a:custGeom>
                <a:avLst/>
                <a:gdLst/>
                <a:ahLst/>
                <a:cxnLst/>
                <a:rect l="l" t="t" r="r" b="b"/>
                <a:pathLst>
                  <a:path w="112775" h="112775" extrusionOk="0">
                    <a:moveTo>
                      <a:pt x="112776" y="56388"/>
                    </a:moveTo>
                    <a:cubicBezTo>
                      <a:pt x="112776" y="87535"/>
                      <a:pt x="87535" y="112776"/>
                      <a:pt x="56388" y="112776"/>
                    </a:cubicBezTo>
                    <a:cubicBezTo>
                      <a:pt x="25241" y="112776"/>
                      <a:pt x="0" y="87535"/>
                      <a:pt x="0" y="56388"/>
                    </a:cubicBezTo>
                    <a:cubicBezTo>
                      <a:pt x="0" y="25241"/>
                      <a:pt x="25241" y="0"/>
                      <a:pt x="56388" y="0"/>
                    </a:cubicBezTo>
                    <a:cubicBezTo>
                      <a:pt x="87535" y="0"/>
                      <a:pt x="112776" y="25241"/>
                      <a:pt x="112776" y="5638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13" name="Google Shape;613;p9"/>
              <p:cNvSpPr/>
              <p:nvPr/>
            </p:nvSpPr>
            <p:spPr>
              <a:xfrm>
                <a:off x="6319932" y="3430047"/>
                <a:ext cx="112775" cy="112775"/>
              </a:xfrm>
              <a:custGeom>
                <a:avLst/>
                <a:gdLst/>
                <a:ahLst/>
                <a:cxnLst/>
                <a:rect l="l" t="t" r="r" b="b"/>
                <a:pathLst>
                  <a:path w="112775" h="112775" extrusionOk="0">
                    <a:moveTo>
                      <a:pt x="112776" y="56388"/>
                    </a:moveTo>
                    <a:cubicBezTo>
                      <a:pt x="112776" y="87535"/>
                      <a:pt x="87535" y="112776"/>
                      <a:pt x="56388" y="112776"/>
                    </a:cubicBezTo>
                    <a:cubicBezTo>
                      <a:pt x="25241" y="112776"/>
                      <a:pt x="0" y="87535"/>
                      <a:pt x="0" y="56388"/>
                    </a:cubicBezTo>
                    <a:cubicBezTo>
                      <a:pt x="0" y="25241"/>
                      <a:pt x="25241" y="0"/>
                      <a:pt x="56388" y="0"/>
                    </a:cubicBezTo>
                    <a:cubicBezTo>
                      <a:pt x="87535" y="0"/>
                      <a:pt x="112776" y="25241"/>
                      <a:pt x="112776" y="5638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14" name="Google Shape;614;p9"/>
              <p:cNvSpPr/>
              <p:nvPr/>
            </p:nvSpPr>
            <p:spPr>
              <a:xfrm>
                <a:off x="6062757" y="3430047"/>
                <a:ext cx="112775" cy="112775"/>
              </a:xfrm>
              <a:custGeom>
                <a:avLst/>
                <a:gdLst/>
                <a:ahLst/>
                <a:cxnLst/>
                <a:rect l="l" t="t" r="r" b="b"/>
                <a:pathLst>
                  <a:path w="112775" h="112775" extrusionOk="0">
                    <a:moveTo>
                      <a:pt x="112776" y="56388"/>
                    </a:moveTo>
                    <a:cubicBezTo>
                      <a:pt x="112776" y="87535"/>
                      <a:pt x="87535" y="112776"/>
                      <a:pt x="56388" y="112776"/>
                    </a:cubicBezTo>
                    <a:cubicBezTo>
                      <a:pt x="25241" y="112776"/>
                      <a:pt x="0" y="87535"/>
                      <a:pt x="0" y="56388"/>
                    </a:cubicBezTo>
                    <a:cubicBezTo>
                      <a:pt x="0" y="25241"/>
                      <a:pt x="25241" y="0"/>
                      <a:pt x="56388" y="0"/>
                    </a:cubicBezTo>
                    <a:cubicBezTo>
                      <a:pt x="87535" y="0"/>
                      <a:pt x="112776" y="25241"/>
                      <a:pt x="112776" y="5638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grpSp>
        <p:nvGrpSpPr>
          <p:cNvPr id="615" name="Google Shape;615;p9"/>
          <p:cNvGrpSpPr/>
          <p:nvPr/>
        </p:nvGrpSpPr>
        <p:grpSpPr>
          <a:xfrm>
            <a:off x="11484937" y="707414"/>
            <a:ext cx="707055" cy="707113"/>
            <a:chOff x="6028159" y="3706387"/>
            <a:chExt cx="439674" cy="439674"/>
          </a:xfrm>
        </p:grpSpPr>
        <p:sp>
          <p:nvSpPr>
            <p:cNvPr id="616" name="Google Shape;616;p9"/>
            <p:cNvSpPr/>
            <p:nvPr/>
          </p:nvSpPr>
          <p:spPr>
            <a:xfrm>
              <a:off x="6028159" y="3706387"/>
              <a:ext cx="439674" cy="439674"/>
            </a:xfrm>
            <a:custGeom>
              <a:avLst/>
              <a:gdLst/>
              <a:ahLst/>
              <a:cxnLst/>
              <a:rect l="l" t="t" r="r" b="b"/>
              <a:pathLst>
                <a:path w="439674" h="439674" extrusionOk="0">
                  <a:moveTo>
                    <a:pt x="439674" y="219837"/>
                  </a:moveTo>
                  <a:cubicBezTo>
                    <a:pt x="439674" y="341250"/>
                    <a:pt x="341249" y="439674"/>
                    <a:pt x="219837" y="439674"/>
                  </a:cubicBezTo>
                  <a:cubicBezTo>
                    <a:pt x="98424" y="439674"/>
                    <a:pt x="0" y="341250"/>
                    <a:pt x="0" y="219837"/>
                  </a:cubicBezTo>
                  <a:cubicBezTo>
                    <a:pt x="0" y="98424"/>
                    <a:pt x="98425" y="0"/>
                    <a:pt x="219837" y="0"/>
                  </a:cubicBezTo>
                  <a:cubicBezTo>
                    <a:pt x="341250" y="0"/>
                    <a:pt x="439674" y="98424"/>
                    <a:pt x="439674" y="219837"/>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17" name="Google Shape;617;p9"/>
            <p:cNvSpPr/>
            <p:nvPr/>
          </p:nvSpPr>
          <p:spPr>
            <a:xfrm>
              <a:off x="6073997" y="3752373"/>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18" name="Google Shape;618;p9"/>
            <p:cNvSpPr/>
            <p:nvPr/>
          </p:nvSpPr>
          <p:spPr>
            <a:xfrm>
              <a:off x="6127623" y="3805999"/>
              <a:ext cx="240411" cy="240411"/>
            </a:xfrm>
            <a:custGeom>
              <a:avLst/>
              <a:gdLst/>
              <a:ahLst/>
              <a:cxnLst/>
              <a:rect l="l" t="t" r="r" b="b"/>
              <a:pathLst>
                <a:path w="240411" h="240411" extrusionOk="0">
                  <a:moveTo>
                    <a:pt x="240411" y="120205"/>
                  </a:moveTo>
                  <a:cubicBezTo>
                    <a:pt x="240411" y="186593"/>
                    <a:pt x="186593" y="240411"/>
                    <a:pt x="120206" y="240411"/>
                  </a:cubicBezTo>
                  <a:cubicBezTo>
                    <a:pt x="53818" y="240411"/>
                    <a:pt x="0" y="186593"/>
                    <a:pt x="0" y="120206"/>
                  </a:cubicBezTo>
                  <a:cubicBezTo>
                    <a:pt x="0" y="53818"/>
                    <a:pt x="53818" y="0"/>
                    <a:pt x="120206" y="0"/>
                  </a:cubicBezTo>
                  <a:cubicBezTo>
                    <a:pt x="186593" y="0"/>
                    <a:pt x="240411" y="53818"/>
                    <a:pt x="240411" y="120205"/>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19" name="Google Shape;619;p9"/>
            <p:cNvSpPr/>
            <p:nvPr/>
          </p:nvSpPr>
          <p:spPr>
            <a:xfrm>
              <a:off x="6177629" y="3856005"/>
              <a:ext cx="140398" cy="140398"/>
            </a:xfrm>
            <a:custGeom>
              <a:avLst/>
              <a:gdLst/>
              <a:ahLst/>
              <a:cxnLst/>
              <a:rect l="l" t="t" r="r" b="b"/>
              <a:pathLst>
                <a:path w="140398" h="140398" extrusionOk="0">
                  <a:moveTo>
                    <a:pt x="140398" y="70199"/>
                  </a:moveTo>
                  <a:cubicBezTo>
                    <a:pt x="140398" y="108969"/>
                    <a:pt x="108969" y="140399"/>
                    <a:pt x="70199" y="140399"/>
                  </a:cubicBezTo>
                  <a:cubicBezTo>
                    <a:pt x="31429" y="140399"/>
                    <a:pt x="0" y="108969"/>
                    <a:pt x="0" y="70199"/>
                  </a:cubicBezTo>
                  <a:cubicBezTo>
                    <a:pt x="0" y="31429"/>
                    <a:pt x="31429" y="0"/>
                    <a:pt x="70199" y="0"/>
                  </a:cubicBezTo>
                  <a:cubicBezTo>
                    <a:pt x="108969" y="0"/>
                    <a:pt x="140398" y="31429"/>
                    <a:pt x="140398" y="70199"/>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0" name="Google Shape;620;p9"/>
            <p:cNvSpPr/>
            <p:nvPr/>
          </p:nvSpPr>
          <p:spPr>
            <a:xfrm>
              <a:off x="6216872" y="3895248"/>
              <a:ext cx="61912" cy="61912"/>
            </a:xfrm>
            <a:custGeom>
              <a:avLst/>
              <a:gdLst/>
              <a:ahLst/>
              <a:cxnLst/>
              <a:rect l="l" t="t" r="r" b="b"/>
              <a:pathLst>
                <a:path w="61912" h="61912" extrusionOk="0">
                  <a:moveTo>
                    <a:pt x="61913" y="30956"/>
                  </a:moveTo>
                  <a:cubicBezTo>
                    <a:pt x="61913" y="48053"/>
                    <a:pt x="48053" y="61912"/>
                    <a:pt x="30956" y="61912"/>
                  </a:cubicBezTo>
                  <a:cubicBezTo>
                    <a:pt x="13860" y="61912"/>
                    <a:pt x="0" y="48053"/>
                    <a:pt x="0" y="30956"/>
                  </a:cubicBezTo>
                  <a:cubicBezTo>
                    <a:pt x="0" y="13860"/>
                    <a:pt x="13860" y="0"/>
                    <a:pt x="30956" y="0"/>
                  </a:cubicBezTo>
                  <a:cubicBezTo>
                    <a:pt x="48053" y="0"/>
                    <a:pt x="61913" y="13860"/>
                    <a:pt x="61913" y="30956"/>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621" name="Google Shape;621;p9"/>
          <p:cNvGrpSpPr/>
          <p:nvPr/>
        </p:nvGrpSpPr>
        <p:grpSpPr>
          <a:xfrm>
            <a:off x="-121" y="6150563"/>
            <a:ext cx="712415" cy="707725"/>
            <a:chOff x="5148453" y="4147470"/>
            <a:chExt cx="443007" cy="440055"/>
          </a:xfrm>
        </p:grpSpPr>
        <p:sp>
          <p:nvSpPr>
            <p:cNvPr id="622" name="Google Shape;622;p9"/>
            <p:cNvSpPr/>
            <p:nvPr/>
          </p:nvSpPr>
          <p:spPr>
            <a:xfrm>
              <a:off x="552288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3" name="Google Shape;623;p9"/>
            <p:cNvSpPr/>
            <p:nvPr/>
          </p:nvSpPr>
          <p:spPr>
            <a:xfrm>
              <a:off x="554669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4" name="Google Shape;624;p9"/>
            <p:cNvSpPr/>
            <p:nvPr/>
          </p:nvSpPr>
          <p:spPr>
            <a:xfrm>
              <a:off x="554669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5" name="Google Shape;625;p9"/>
            <p:cNvSpPr/>
            <p:nvPr/>
          </p:nvSpPr>
          <p:spPr>
            <a:xfrm>
              <a:off x="5570410" y="4338066"/>
              <a:ext cx="21050" cy="32099"/>
            </a:xfrm>
            <a:custGeom>
              <a:avLst/>
              <a:gdLst/>
              <a:ahLst/>
              <a:cxnLst/>
              <a:rect l="l" t="t" r="r" b="b"/>
              <a:pathLst>
                <a:path w="21050" h="32099" extrusionOk="0">
                  <a:moveTo>
                    <a:pt x="95" y="16002"/>
                  </a:moveTo>
                  <a:cubicBezTo>
                    <a:pt x="95" y="24860"/>
                    <a:pt x="7334" y="32099"/>
                    <a:pt x="16192" y="32099"/>
                  </a:cubicBezTo>
                  <a:cubicBezTo>
                    <a:pt x="17907" y="32099"/>
                    <a:pt x="19526" y="31718"/>
                    <a:pt x="21050" y="31242"/>
                  </a:cubicBezTo>
                  <a:cubicBezTo>
                    <a:pt x="21050" y="30099"/>
                    <a:pt x="21050" y="29051"/>
                    <a:pt x="21050" y="27908"/>
                  </a:cubicBezTo>
                  <a:cubicBezTo>
                    <a:pt x="21050" y="18574"/>
                    <a:pt x="20383" y="9335"/>
                    <a:pt x="19240" y="286"/>
                  </a:cubicBezTo>
                  <a:cubicBezTo>
                    <a:pt x="18193" y="95"/>
                    <a:pt x="17145" y="0"/>
                    <a:pt x="16097" y="0"/>
                  </a:cubicBezTo>
                  <a:cubicBezTo>
                    <a:pt x="7239" y="0"/>
                    <a:pt x="0" y="7239"/>
                    <a:pt x="0"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6" name="Google Shape;626;p9"/>
            <p:cNvSpPr/>
            <p:nvPr/>
          </p:nvSpPr>
          <p:spPr>
            <a:xfrm>
              <a:off x="552288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7" name="Google Shape;627;p9"/>
            <p:cNvSpPr/>
            <p:nvPr/>
          </p:nvSpPr>
          <p:spPr>
            <a:xfrm>
              <a:off x="5546598" y="4481322"/>
              <a:ext cx="12477" cy="17906"/>
            </a:xfrm>
            <a:custGeom>
              <a:avLst/>
              <a:gdLst/>
              <a:ahLst/>
              <a:cxnLst/>
              <a:rect l="l" t="t" r="r" b="b"/>
              <a:pathLst>
                <a:path w="12477" h="17906" extrusionOk="0">
                  <a:moveTo>
                    <a:pt x="95" y="15621"/>
                  </a:moveTo>
                  <a:cubicBezTo>
                    <a:pt x="95" y="16383"/>
                    <a:pt x="190" y="17145"/>
                    <a:pt x="286" y="17907"/>
                  </a:cubicBezTo>
                  <a:cubicBezTo>
                    <a:pt x="4667" y="12192"/>
                    <a:pt x="8668" y="6191"/>
                    <a:pt x="12478" y="0"/>
                  </a:cubicBezTo>
                  <a:cubicBezTo>
                    <a:pt x="5334" y="1619"/>
                    <a:pt x="0" y="8001"/>
                    <a:pt x="0" y="1562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8" name="Google Shape;628;p9"/>
            <p:cNvSpPr/>
            <p:nvPr/>
          </p:nvSpPr>
          <p:spPr>
            <a:xfrm>
              <a:off x="5570505" y="4434363"/>
              <a:ext cx="10191" cy="22002"/>
            </a:xfrm>
            <a:custGeom>
              <a:avLst/>
              <a:gdLst/>
              <a:ahLst/>
              <a:cxnLst/>
              <a:rect l="l" t="t" r="r" b="b"/>
              <a:pathLst>
                <a:path w="10191" h="22002" extrusionOk="0">
                  <a:moveTo>
                    <a:pt x="0" y="14954"/>
                  </a:moveTo>
                  <a:cubicBezTo>
                    <a:pt x="0" y="17526"/>
                    <a:pt x="667" y="19908"/>
                    <a:pt x="1715" y="22003"/>
                  </a:cubicBezTo>
                  <a:cubicBezTo>
                    <a:pt x="4953" y="14859"/>
                    <a:pt x="7716" y="7525"/>
                    <a:pt x="10192" y="0"/>
                  </a:cubicBezTo>
                  <a:cubicBezTo>
                    <a:pt x="4191" y="2381"/>
                    <a:pt x="0" y="8096"/>
                    <a:pt x="0" y="1495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9" name="Google Shape;629;p9"/>
            <p:cNvSpPr/>
            <p:nvPr/>
          </p:nvSpPr>
          <p:spPr>
            <a:xfrm>
              <a:off x="552288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0" name="Google Shape;630;p9"/>
            <p:cNvSpPr/>
            <p:nvPr/>
          </p:nvSpPr>
          <p:spPr>
            <a:xfrm>
              <a:off x="5499068" y="4195572"/>
              <a:ext cx="31908" cy="31718"/>
            </a:xfrm>
            <a:custGeom>
              <a:avLst/>
              <a:gdLst/>
              <a:ahLst/>
              <a:cxnLst/>
              <a:rect l="l" t="t" r="r" b="b"/>
              <a:pathLst>
                <a:path w="31908" h="31718" extrusionOk="0">
                  <a:moveTo>
                    <a:pt x="12478" y="0"/>
                  </a:moveTo>
                  <a:cubicBezTo>
                    <a:pt x="5334" y="1619"/>
                    <a:pt x="0" y="8001"/>
                    <a:pt x="0" y="15621"/>
                  </a:cubicBezTo>
                  <a:cubicBezTo>
                    <a:pt x="0" y="24479"/>
                    <a:pt x="7239" y="31718"/>
                    <a:pt x="16097" y="31718"/>
                  </a:cubicBezTo>
                  <a:cubicBezTo>
                    <a:pt x="24098" y="31718"/>
                    <a:pt x="30671" y="25908"/>
                    <a:pt x="31909" y="18288"/>
                  </a:cubicBezTo>
                  <a:cubicBezTo>
                    <a:pt x="25813" y="11811"/>
                    <a:pt x="19336" y="5715"/>
                    <a:pt x="12478"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1" name="Google Shape;631;p9"/>
            <p:cNvSpPr/>
            <p:nvPr/>
          </p:nvSpPr>
          <p:spPr>
            <a:xfrm>
              <a:off x="545144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2" name="Google Shape;632;p9"/>
            <p:cNvSpPr/>
            <p:nvPr/>
          </p:nvSpPr>
          <p:spPr>
            <a:xfrm>
              <a:off x="5427630" y="4153185"/>
              <a:ext cx="32194" cy="26479"/>
            </a:xfrm>
            <a:custGeom>
              <a:avLst/>
              <a:gdLst/>
              <a:ahLst/>
              <a:cxnLst/>
              <a:rect l="l" t="t" r="r" b="b"/>
              <a:pathLst>
                <a:path w="32194" h="26479" extrusionOk="0">
                  <a:moveTo>
                    <a:pt x="0" y="10382"/>
                  </a:moveTo>
                  <a:cubicBezTo>
                    <a:pt x="0" y="19240"/>
                    <a:pt x="7239" y="26479"/>
                    <a:pt x="16097" y="26479"/>
                  </a:cubicBezTo>
                  <a:cubicBezTo>
                    <a:pt x="24956" y="26479"/>
                    <a:pt x="32195" y="19240"/>
                    <a:pt x="32195" y="10382"/>
                  </a:cubicBezTo>
                  <a:cubicBezTo>
                    <a:pt x="32195" y="10382"/>
                    <a:pt x="32195" y="10382"/>
                    <a:pt x="32195" y="10287"/>
                  </a:cubicBezTo>
                  <a:cubicBezTo>
                    <a:pt x="23051" y="6287"/>
                    <a:pt x="13716" y="2762"/>
                    <a:pt x="4001" y="0"/>
                  </a:cubicBezTo>
                  <a:cubicBezTo>
                    <a:pt x="1619" y="2857"/>
                    <a:pt x="95" y="6382"/>
                    <a:pt x="95" y="1038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3" name="Google Shape;633;p9"/>
            <p:cNvSpPr/>
            <p:nvPr/>
          </p:nvSpPr>
          <p:spPr>
            <a:xfrm>
              <a:off x="549906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4" name="Google Shape;634;p9"/>
            <p:cNvSpPr/>
            <p:nvPr/>
          </p:nvSpPr>
          <p:spPr>
            <a:xfrm>
              <a:off x="545144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5" name="Google Shape;635;p9"/>
            <p:cNvSpPr/>
            <p:nvPr/>
          </p:nvSpPr>
          <p:spPr>
            <a:xfrm>
              <a:off x="547525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6" name="Google Shape;636;p9"/>
            <p:cNvSpPr/>
            <p:nvPr/>
          </p:nvSpPr>
          <p:spPr>
            <a:xfrm>
              <a:off x="542763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7" name="Google Shape;637;p9"/>
            <p:cNvSpPr/>
            <p:nvPr/>
          </p:nvSpPr>
          <p:spPr>
            <a:xfrm>
              <a:off x="549906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8" name="Google Shape;638;p9"/>
            <p:cNvSpPr/>
            <p:nvPr/>
          </p:nvSpPr>
          <p:spPr>
            <a:xfrm>
              <a:off x="545144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9" name="Google Shape;639;p9"/>
            <p:cNvSpPr/>
            <p:nvPr/>
          </p:nvSpPr>
          <p:spPr>
            <a:xfrm>
              <a:off x="547525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0" name="Google Shape;640;p9"/>
            <p:cNvSpPr/>
            <p:nvPr/>
          </p:nvSpPr>
          <p:spPr>
            <a:xfrm>
              <a:off x="542763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1" name="Google Shape;641;p9"/>
            <p:cNvSpPr/>
            <p:nvPr/>
          </p:nvSpPr>
          <p:spPr>
            <a:xfrm>
              <a:off x="549906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2" name="Google Shape;642;p9"/>
            <p:cNvSpPr/>
            <p:nvPr/>
          </p:nvSpPr>
          <p:spPr>
            <a:xfrm>
              <a:off x="545144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3" name="Google Shape;643;p9"/>
            <p:cNvSpPr/>
            <p:nvPr/>
          </p:nvSpPr>
          <p:spPr>
            <a:xfrm>
              <a:off x="547525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4" name="Google Shape;644;p9"/>
            <p:cNvSpPr/>
            <p:nvPr/>
          </p:nvSpPr>
          <p:spPr>
            <a:xfrm>
              <a:off x="542763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5" name="Google Shape;645;p9"/>
            <p:cNvSpPr/>
            <p:nvPr/>
          </p:nvSpPr>
          <p:spPr>
            <a:xfrm>
              <a:off x="5475255" y="4528470"/>
              <a:ext cx="31528" cy="28860"/>
            </a:xfrm>
            <a:custGeom>
              <a:avLst/>
              <a:gdLst/>
              <a:ahLst/>
              <a:cxnLst/>
              <a:rect l="l" t="t" r="r" b="b"/>
              <a:pathLst>
                <a:path w="31528" h="28860" extrusionOk="0">
                  <a:moveTo>
                    <a:pt x="16097" y="0"/>
                  </a:moveTo>
                  <a:cubicBezTo>
                    <a:pt x="7239" y="0"/>
                    <a:pt x="0" y="7239"/>
                    <a:pt x="0" y="16097"/>
                  </a:cubicBezTo>
                  <a:cubicBezTo>
                    <a:pt x="0" y="21336"/>
                    <a:pt x="2477" y="25908"/>
                    <a:pt x="6382" y="28861"/>
                  </a:cubicBezTo>
                  <a:cubicBezTo>
                    <a:pt x="15145" y="23717"/>
                    <a:pt x="23527" y="18002"/>
                    <a:pt x="31528" y="11716"/>
                  </a:cubicBezTo>
                  <a:cubicBezTo>
                    <a:pt x="29623" y="4953"/>
                    <a:pt x="23527"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6" name="Google Shape;646;p9"/>
            <p:cNvSpPr/>
            <p:nvPr/>
          </p:nvSpPr>
          <p:spPr>
            <a:xfrm>
              <a:off x="5427630"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7" name="Google Shape;647;p9"/>
            <p:cNvSpPr/>
            <p:nvPr/>
          </p:nvSpPr>
          <p:spPr>
            <a:xfrm>
              <a:off x="5403818"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8" name="Google Shape;648;p9"/>
            <p:cNvSpPr/>
            <p:nvPr/>
          </p:nvSpPr>
          <p:spPr>
            <a:xfrm>
              <a:off x="535619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9" name="Google Shape;649;p9"/>
            <p:cNvSpPr/>
            <p:nvPr/>
          </p:nvSpPr>
          <p:spPr>
            <a:xfrm>
              <a:off x="5380005" y="4147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0" name="Google Shape;650;p9"/>
            <p:cNvSpPr/>
            <p:nvPr/>
          </p:nvSpPr>
          <p:spPr>
            <a:xfrm>
              <a:off x="5332380" y="4147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1" name="Google Shape;651;p9"/>
            <p:cNvSpPr/>
            <p:nvPr/>
          </p:nvSpPr>
          <p:spPr>
            <a:xfrm>
              <a:off x="540381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2" name="Google Shape;652;p9"/>
            <p:cNvSpPr/>
            <p:nvPr/>
          </p:nvSpPr>
          <p:spPr>
            <a:xfrm>
              <a:off x="535619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3" name="Google Shape;653;p9"/>
            <p:cNvSpPr/>
            <p:nvPr/>
          </p:nvSpPr>
          <p:spPr>
            <a:xfrm>
              <a:off x="538000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4" name="Google Shape;654;p9"/>
            <p:cNvSpPr/>
            <p:nvPr/>
          </p:nvSpPr>
          <p:spPr>
            <a:xfrm>
              <a:off x="533238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5" name="Google Shape;655;p9"/>
            <p:cNvSpPr/>
            <p:nvPr/>
          </p:nvSpPr>
          <p:spPr>
            <a:xfrm>
              <a:off x="540381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6" name="Google Shape;656;p9"/>
            <p:cNvSpPr/>
            <p:nvPr/>
          </p:nvSpPr>
          <p:spPr>
            <a:xfrm>
              <a:off x="535619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7" name="Google Shape;657;p9"/>
            <p:cNvSpPr/>
            <p:nvPr/>
          </p:nvSpPr>
          <p:spPr>
            <a:xfrm>
              <a:off x="538000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8" name="Google Shape;658;p9"/>
            <p:cNvSpPr/>
            <p:nvPr/>
          </p:nvSpPr>
          <p:spPr>
            <a:xfrm>
              <a:off x="533238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9" name="Google Shape;659;p9"/>
            <p:cNvSpPr/>
            <p:nvPr/>
          </p:nvSpPr>
          <p:spPr>
            <a:xfrm>
              <a:off x="540381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0" name="Google Shape;660;p9"/>
            <p:cNvSpPr/>
            <p:nvPr/>
          </p:nvSpPr>
          <p:spPr>
            <a:xfrm>
              <a:off x="535619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1" name="Google Shape;661;p9"/>
            <p:cNvSpPr/>
            <p:nvPr/>
          </p:nvSpPr>
          <p:spPr>
            <a:xfrm>
              <a:off x="538000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2" name="Google Shape;662;p9"/>
            <p:cNvSpPr/>
            <p:nvPr/>
          </p:nvSpPr>
          <p:spPr>
            <a:xfrm>
              <a:off x="533238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3" name="Google Shape;663;p9"/>
            <p:cNvSpPr/>
            <p:nvPr/>
          </p:nvSpPr>
          <p:spPr>
            <a:xfrm>
              <a:off x="5405818" y="4576095"/>
              <a:ext cx="23717" cy="8477"/>
            </a:xfrm>
            <a:custGeom>
              <a:avLst/>
              <a:gdLst/>
              <a:ahLst/>
              <a:cxnLst/>
              <a:rect l="l" t="t" r="r" b="b"/>
              <a:pathLst>
                <a:path w="23717" h="8477" extrusionOk="0">
                  <a:moveTo>
                    <a:pt x="23717" y="3238"/>
                  </a:moveTo>
                  <a:cubicBezTo>
                    <a:pt x="21050" y="1238"/>
                    <a:pt x="17716" y="0"/>
                    <a:pt x="14097" y="0"/>
                  </a:cubicBezTo>
                  <a:cubicBezTo>
                    <a:pt x="8001" y="0"/>
                    <a:pt x="2762" y="3429"/>
                    <a:pt x="0" y="8477"/>
                  </a:cubicBezTo>
                  <a:cubicBezTo>
                    <a:pt x="8001" y="7144"/>
                    <a:pt x="15907" y="5429"/>
                    <a:pt x="23622" y="32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4" name="Google Shape;664;p9"/>
            <p:cNvSpPr/>
            <p:nvPr/>
          </p:nvSpPr>
          <p:spPr>
            <a:xfrm>
              <a:off x="5357145" y="4576095"/>
              <a:ext cx="30194" cy="11430"/>
            </a:xfrm>
            <a:custGeom>
              <a:avLst/>
              <a:gdLst/>
              <a:ahLst/>
              <a:cxnLst/>
              <a:rect l="l" t="t" r="r" b="b"/>
              <a:pathLst>
                <a:path w="30194" h="11430" extrusionOk="0">
                  <a:moveTo>
                    <a:pt x="0" y="11049"/>
                  </a:moveTo>
                  <a:cubicBezTo>
                    <a:pt x="4286" y="11335"/>
                    <a:pt x="8572" y="11430"/>
                    <a:pt x="12859" y="11430"/>
                  </a:cubicBezTo>
                  <a:cubicBezTo>
                    <a:pt x="18669" y="11430"/>
                    <a:pt x="24479" y="11144"/>
                    <a:pt x="30194" y="10668"/>
                  </a:cubicBezTo>
                  <a:cubicBezTo>
                    <a:pt x="28004" y="4477"/>
                    <a:pt x="22098" y="0"/>
                    <a:pt x="15145" y="0"/>
                  </a:cubicBezTo>
                  <a:cubicBezTo>
                    <a:pt x="8192" y="0"/>
                    <a:pt x="2096" y="4572"/>
                    <a:pt x="0" y="1095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5" name="Google Shape;665;p9"/>
            <p:cNvSpPr/>
            <p:nvPr/>
          </p:nvSpPr>
          <p:spPr>
            <a:xfrm>
              <a:off x="5380005"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6" name="Google Shape;666;p9"/>
            <p:cNvSpPr/>
            <p:nvPr/>
          </p:nvSpPr>
          <p:spPr>
            <a:xfrm>
              <a:off x="5332380"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7" name="Google Shape;667;p9"/>
            <p:cNvSpPr/>
            <p:nvPr/>
          </p:nvSpPr>
          <p:spPr>
            <a:xfrm>
              <a:off x="5308568"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8" name="Google Shape;668;p9"/>
            <p:cNvSpPr/>
            <p:nvPr/>
          </p:nvSpPr>
          <p:spPr>
            <a:xfrm>
              <a:off x="526094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9" name="Google Shape;669;p9"/>
            <p:cNvSpPr/>
            <p:nvPr/>
          </p:nvSpPr>
          <p:spPr>
            <a:xfrm>
              <a:off x="5284755" y="4152138"/>
              <a:ext cx="32194" cy="27527"/>
            </a:xfrm>
            <a:custGeom>
              <a:avLst/>
              <a:gdLst/>
              <a:ahLst/>
              <a:cxnLst/>
              <a:rect l="l" t="t" r="r" b="b"/>
              <a:pathLst>
                <a:path w="32194" h="27527" extrusionOk="0">
                  <a:moveTo>
                    <a:pt x="0" y="11430"/>
                  </a:moveTo>
                  <a:cubicBezTo>
                    <a:pt x="0" y="20288"/>
                    <a:pt x="7239" y="27527"/>
                    <a:pt x="16097" y="27527"/>
                  </a:cubicBezTo>
                  <a:cubicBezTo>
                    <a:pt x="24956" y="27527"/>
                    <a:pt x="32195" y="20288"/>
                    <a:pt x="32195" y="11430"/>
                  </a:cubicBezTo>
                  <a:cubicBezTo>
                    <a:pt x="32195" y="6953"/>
                    <a:pt x="30385" y="2857"/>
                    <a:pt x="27337" y="0"/>
                  </a:cubicBezTo>
                  <a:cubicBezTo>
                    <a:pt x="18002" y="2476"/>
                    <a:pt x="8954" y="5620"/>
                    <a:pt x="191" y="9239"/>
                  </a:cubicBezTo>
                  <a:cubicBezTo>
                    <a:pt x="95" y="10001"/>
                    <a:pt x="0" y="10668"/>
                    <a:pt x="0" y="114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0" name="Google Shape;670;p9"/>
            <p:cNvSpPr/>
            <p:nvPr/>
          </p:nvSpPr>
          <p:spPr>
            <a:xfrm>
              <a:off x="5250656" y="4169187"/>
              <a:ext cx="17621" cy="10477"/>
            </a:xfrm>
            <a:custGeom>
              <a:avLst/>
              <a:gdLst/>
              <a:ahLst/>
              <a:cxnLst/>
              <a:rect l="l" t="t" r="r" b="b"/>
              <a:pathLst>
                <a:path w="17621" h="10477" extrusionOk="0">
                  <a:moveTo>
                    <a:pt x="0" y="10192"/>
                  </a:moveTo>
                  <a:cubicBezTo>
                    <a:pt x="857" y="10287"/>
                    <a:pt x="1714" y="10478"/>
                    <a:pt x="2572" y="10478"/>
                  </a:cubicBezTo>
                  <a:cubicBezTo>
                    <a:pt x="9430" y="10478"/>
                    <a:pt x="15335" y="6096"/>
                    <a:pt x="17621" y="0"/>
                  </a:cubicBezTo>
                  <a:cubicBezTo>
                    <a:pt x="11621" y="3143"/>
                    <a:pt x="5715" y="6572"/>
                    <a:pt x="0" y="101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1" name="Google Shape;671;p9"/>
            <p:cNvSpPr/>
            <p:nvPr/>
          </p:nvSpPr>
          <p:spPr>
            <a:xfrm>
              <a:off x="530856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2" name="Google Shape;672;p9"/>
            <p:cNvSpPr/>
            <p:nvPr/>
          </p:nvSpPr>
          <p:spPr>
            <a:xfrm>
              <a:off x="526094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3" name="Google Shape;673;p9"/>
            <p:cNvSpPr/>
            <p:nvPr/>
          </p:nvSpPr>
          <p:spPr>
            <a:xfrm>
              <a:off x="528475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4" name="Google Shape;674;p9"/>
            <p:cNvSpPr/>
            <p:nvPr/>
          </p:nvSpPr>
          <p:spPr>
            <a:xfrm>
              <a:off x="523713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5" name="Google Shape;675;p9"/>
            <p:cNvSpPr/>
            <p:nvPr/>
          </p:nvSpPr>
          <p:spPr>
            <a:xfrm>
              <a:off x="530856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6" name="Google Shape;676;p9"/>
            <p:cNvSpPr/>
            <p:nvPr/>
          </p:nvSpPr>
          <p:spPr>
            <a:xfrm>
              <a:off x="526094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7" name="Google Shape;677;p9"/>
            <p:cNvSpPr/>
            <p:nvPr/>
          </p:nvSpPr>
          <p:spPr>
            <a:xfrm>
              <a:off x="528475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8" name="Google Shape;678;p9"/>
            <p:cNvSpPr/>
            <p:nvPr/>
          </p:nvSpPr>
          <p:spPr>
            <a:xfrm>
              <a:off x="523713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9" name="Google Shape;679;p9"/>
            <p:cNvSpPr/>
            <p:nvPr/>
          </p:nvSpPr>
          <p:spPr>
            <a:xfrm>
              <a:off x="530856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80" name="Google Shape;680;p9"/>
            <p:cNvSpPr/>
            <p:nvPr/>
          </p:nvSpPr>
          <p:spPr>
            <a:xfrm>
              <a:off x="526094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81" name="Google Shape;681;p9"/>
            <p:cNvSpPr/>
            <p:nvPr/>
          </p:nvSpPr>
          <p:spPr>
            <a:xfrm>
              <a:off x="528475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82" name="Google Shape;682;p9"/>
            <p:cNvSpPr/>
            <p:nvPr/>
          </p:nvSpPr>
          <p:spPr>
            <a:xfrm>
              <a:off x="523713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83" name="Google Shape;683;p9"/>
            <p:cNvSpPr/>
            <p:nvPr/>
          </p:nvSpPr>
          <p:spPr>
            <a:xfrm>
              <a:off x="5284755"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84" name="Google Shape;684;p9"/>
            <p:cNvSpPr/>
            <p:nvPr/>
          </p:nvSpPr>
          <p:spPr>
            <a:xfrm>
              <a:off x="5237321" y="4528470"/>
              <a:ext cx="32099" cy="30194"/>
            </a:xfrm>
            <a:custGeom>
              <a:avLst/>
              <a:gdLst/>
              <a:ahLst/>
              <a:cxnLst/>
              <a:rect l="l" t="t" r="r" b="b"/>
              <a:pathLst>
                <a:path w="32099" h="30194" extrusionOk="0">
                  <a:moveTo>
                    <a:pt x="15907" y="0"/>
                  </a:moveTo>
                  <a:cubicBezTo>
                    <a:pt x="7429" y="0"/>
                    <a:pt x="571" y="6572"/>
                    <a:pt x="0" y="14859"/>
                  </a:cubicBezTo>
                  <a:cubicBezTo>
                    <a:pt x="7429" y="20479"/>
                    <a:pt x="15335" y="25527"/>
                    <a:pt x="23527" y="30194"/>
                  </a:cubicBezTo>
                  <a:cubicBezTo>
                    <a:pt x="28575" y="27527"/>
                    <a:pt x="32099" y="22193"/>
                    <a:pt x="32099" y="16097"/>
                  </a:cubicBezTo>
                  <a:cubicBezTo>
                    <a:pt x="32099" y="7239"/>
                    <a:pt x="24860" y="0"/>
                    <a:pt x="1600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85" name="Google Shape;685;p9"/>
            <p:cNvSpPr/>
            <p:nvPr/>
          </p:nvSpPr>
          <p:spPr>
            <a:xfrm>
              <a:off x="5213318" y="4195095"/>
              <a:ext cx="32194" cy="32194"/>
            </a:xfrm>
            <a:custGeom>
              <a:avLst/>
              <a:gdLst/>
              <a:ahLst/>
              <a:cxnLst/>
              <a:rect l="l" t="t" r="r" b="b"/>
              <a:pathLst>
                <a:path w="32194" h="32194" extrusionOk="0">
                  <a:moveTo>
                    <a:pt x="0" y="16097"/>
                  </a:moveTo>
                  <a:cubicBezTo>
                    <a:pt x="0" y="24955"/>
                    <a:pt x="7239" y="32195"/>
                    <a:pt x="16097" y="32195"/>
                  </a:cubicBezTo>
                  <a:cubicBezTo>
                    <a:pt x="24955" y="32195"/>
                    <a:pt x="32195" y="24955"/>
                    <a:pt x="32195" y="16097"/>
                  </a:cubicBezTo>
                  <a:cubicBezTo>
                    <a:pt x="32195" y="7239"/>
                    <a:pt x="24955" y="0"/>
                    <a:pt x="16097" y="0"/>
                  </a:cubicBezTo>
                  <a:cubicBezTo>
                    <a:pt x="15907" y="0"/>
                    <a:pt x="15716" y="0"/>
                    <a:pt x="15526" y="0"/>
                  </a:cubicBezTo>
                  <a:cubicBezTo>
                    <a:pt x="10192" y="4382"/>
                    <a:pt x="5048" y="9049"/>
                    <a:pt x="191" y="13907"/>
                  </a:cubicBezTo>
                  <a:cubicBezTo>
                    <a:pt x="191" y="14573"/>
                    <a:pt x="0" y="15240"/>
                    <a:pt x="0" y="1600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86" name="Google Shape;686;p9"/>
            <p:cNvSpPr/>
            <p:nvPr/>
          </p:nvSpPr>
          <p:spPr>
            <a:xfrm>
              <a:off x="5213318" y="42903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87" name="Google Shape;687;p9"/>
            <p:cNvSpPr/>
            <p:nvPr/>
          </p:nvSpPr>
          <p:spPr>
            <a:xfrm>
              <a:off x="5165693" y="42903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88" name="Google Shape;688;p9"/>
            <p:cNvSpPr/>
            <p:nvPr/>
          </p:nvSpPr>
          <p:spPr>
            <a:xfrm>
              <a:off x="5189505" y="424272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89" name="Google Shape;689;p9"/>
            <p:cNvSpPr/>
            <p:nvPr/>
          </p:nvSpPr>
          <p:spPr>
            <a:xfrm>
              <a:off x="5213318" y="438559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90" name="Google Shape;690;p9"/>
            <p:cNvSpPr/>
            <p:nvPr/>
          </p:nvSpPr>
          <p:spPr>
            <a:xfrm>
              <a:off x="5165693" y="438559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91" name="Google Shape;691;p9"/>
            <p:cNvSpPr/>
            <p:nvPr/>
          </p:nvSpPr>
          <p:spPr>
            <a:xfrm>
              <a:off x="5189505" y="433797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92" name="Google Shape;692;p9"/>
            <p:cNvSpPr/>
            <p:nvPr/>
          </p:nvSpPr>
          <p:spPr>
            <a:xfrm>
              <a:off x="5148453" y="4337875"/>
              <a:ext cx="25622" cy="32194"/>
            </a:xfrm>
            <a:custGeom>
              <a:avLst/>
              <a:gdLst/>
              <a:ahLst/>
              <a:cxnLst/>
              <a:rect l="l" t="t" r="r" b="b"/>
              <a:pathLst>
                <a:path w="25622" h="32194" extrusionOk="0">
                  <a:moveTo>
                    <a:pt x="0" y="29051"/>
                  </a:moveTo>
                  <a:cubicBezTo>
                    <a:pt x="2667" y="31051"/>
                    <a:pt x="5905" y="32194"/>
                    <a:pt x="9525" y="32194"/>
                  </a:cubicBezTo>
                  <a:cubicBezTo>
                    <a:pt x="18383" y="32194"/>
                    <a:pt x="25622" y="24955"/>
                    <a:pt x="25622" y="16097"/>
                  </a:cubicBezTo>
                  <a:cubicBezTo>
                    <a:pt x="25622" y="7239"/>
                    <a:pt x="18383" y="0"/>
                    <a:pt x="9525" y="0"/>
                  </a:cubicBezTo>
                  <a:cubicBezTo>
                    <a:pt x="6572" y="0"/>
                    <a:pt x="3905" y="857"/>
                    <a:pt x="1524" y="2191"/>
                  </a:cubicBezTo>
                  <a:cubicBezTo>
                    <a:pt x="571" y="10668"/>
                    <a:pt x="0" y="19240"/>
                    <a:pt x="0" y="28003"/>
                  </a:cubicBezTo>
                  <a:cubicBezTo>
                    <a:pt x="0" y="28384"/>
                    <a:pt x="0" y="28670"/>
                    <a:pt x="0" y="2905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93" name="Google Shape;693;p9"/>
            <p:cNvSpPr/>
            <p:nvPr/>
          </p:nvSpPr>
          <p:spPr>
            <a:xfrm>
              <a:off x="5213318" y="44808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94" name="Google Shape;694;p9"/>
            <p:cNvSpPr/>
            <p:nvPr/>
          </p:nvSpPr>
          <p:spPr>
            <a:xfrm>
              <a:off x="5180647" y="4480845"/>
              <a:ext cx="17240" cy="22669"/>
            </a:xfrm>
            <a:custGeom>
              <a:avLst/>
              <a:gdLst/>
              <a:ahLst/>
              <a:cxnLst/>
              <a:rect l="l" t="t" r="r" b="b"/>
              <a:pathLst>
                <a:path w="17240" h="22669" extrusionOk="0">
                  <a:moveTo>
                    <a:pt x="1143" y="0"/>
                  </a:moveTo>
                  <a:cubicBezTo>
                    <a:pt x="1143" y="0"/>
                    <a:pt x="381" y="0"/>
                    <a:pt x="0" y="95"/>
                  </a:cubicBezTo>
                  <a:cubicBezTo>
                    <a:pt x="4763" y="8001"/>
                    <a:pt x="10097" y="15430"/>
                    <a:pt x="15812" y="22670"/>
                  </a:cubicBezTo>
                  <a:cubicBezTo>
                    <a:pt x="16764" y="20669"/>
                    <a:pt x="17240" y="18383"/>
                    <a:pt x="17240" y="16097"/>
                  </a:cubicBezTo>
                  <a:cubicBezTo>
                    <a:pt x="17240" y="7239"/>
                    <a:pt x="10001" y="0"/>
                    <a:pt x="1143"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95" name="Google Shape;695;p9"/>
            <p:cNvSpPr/>
            <p:nvPr/>
          </p:nvSpPr>
          <p:spPr>
            <a:xfrm>
              <a:off x="5189505" y="443322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96" name="Google Shape;696;p9"/>
            <p:cNvSpPr/>
            <p:nvPr/>
          </p:nvSpPr>
          <p:spPr>
            <a:xfrm>
              <a:off x="5158930" y="4433316"/>
              <a:ext cx="15144" cy="27050"/>
            </a:xfrm>
            <a:custGeom>
              <a:avLst/>
              <a:gdLst/>
              <a:ahLst/>
              <a:cxnLst/>
              <a:rect l="l" t="t" r="r" b="b"/>
              <a:pathLst>
                <a:path w="15144" h="27050" extrusionOk="0">
                  <a:moveTo>
                    <a:pt x="0" y="0"/>
                  </a:moveTo>
                  <a:cubicBezTo>
                    <a:pt x="2953" y="9335"/>
                    <a:pt x="6572" y="18383"/>
                    <a:pt x="10668" y="27051"/>
                  </a:cubicBezTo>
                  <a:cubicBezTo>
                    <a:pt x="13430" y="24194"/>
                    <a:pt x="15145" y="20288"/>
                    <a:pt x="15145" y="16002"/>
                  </a:cubicBezTo>
                  <a:cubicBezTo>
                    <a:pt x="15145" y="7429"/>
                    <a:pt x="8477" y="476"/>
                    <a:pt x="0"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697" name="Google Shape;697;p9"/>
          <p:cNvSpPr/>
          <p:nvPr/>
        </p:nvSpPr>
        <p:spPr>
          <a:xfrm>
            <a:off x="125" y="5443291"/>
            <a:ext cx="706563" cy="353203"/>
          </a:xfrm>
          <a:custGeom>
            <a:avLst/>
            <a:gdLst/>
            <a:ahLst/>
            <a:cxnLst/>
            <a:rect l="l" t="t" r="r" b="b"/>
            <a:pathLst>
              <a:path w="439769" h="219836" extrusionOk="0">
                <a:moveTo>
                  <a:pt x="219837" y="0"/>
                </a:moveTo>
                <a:cubicBezTo>
                  <a:pt x="98393" y="0"/>
                  <a:pt x="0" y="98488"/>
                  <a:pt x="0" y="219837"/>
                </a:cubicBezTo>
                <a:lnTo>
                  <a:pt x="439769" y="219837"/>
                </a:lnTo>
                <a:cubicBezTo>
                  <a:pt x="439769" y="98393"/>
                  <a:pt x="341376" y="0"/>
                  <a:pt x="219932"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98" name="Google Shape;698;p9"/>
          <p:cNvSpPr/>
          <p:nvPr/>
        </p:nvSpPr>
        <p:spPr>
          <a:xfrm>
            <a:off x="125" y="5796983"/>
            <a:ext cx="706563" cy="353205"/>
          </a:xfrm>
          <a:custGeom>
            <a:avLst/>
            <a:gdLst/>
            <a:ahLst/>
            <a:cxnLst/>
            <a:rect l="l" t="t" r="r" b="b"/>
            <a:pathLst>
              <a:path w="439769" h="219837" extrusionOk="0">
                <a:moveTo>
                  <a:pt x="219837" y="0"/>
                </a:moveTo>
                <a:cubicBezTo>
                  <a:pt x="98393" y="0"/>
                  <a:pt x="0" y="98393"/>
                  <a:pt x="0" y="219837"/>
                </a:cubicBezTo>
                <a:lnTo>
                  <a:pt x="439769" y="219837"/>
                </a:lnTo>
                <a:cubicBezTo>
                  <a:pt x="439769" y="98393"/>
                  <a:pt x="341376" y="0"/>
                  <a:pt x="219932"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151100039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99"/>
        <p:cNvGrpSpPr/>
        <p:nvPr/>
      </p:nvGrpSpPr>
      <p:grpSpPr>
        <a:xfrm>
          <a:off x="0" y="0"/>
          <a:ext cx="0" cy="0"/>
          <a:chOff x="0" y="0"/>
          <a:chExt cx="0" cy="0"/>
        </a:xfrm>
      </p:grpSpPr>
      <p:sp>
        <p:nvSpPr>
          <p:cNvPr id="700" name="Google Shape;700;p10"/>
          <p:cNvSpPr>
            <a:spLocks noGrp="1"/>
          </p:cNvSpPr>
          <p:nvPr>
            <p:ph type="pic" idx="2"/>
          </p:nvPr>
        </p:nvSpPr>
        <p:spPr>
          <a:xfrm>
            <a:off x="-33" y="-18300"/>
            <a:ext cx="12192000" cy="6876400"/>
          </a:xfrm>
          <a:prstGeom prst="rect">
            <a:avLst/>
          </a:prstGeom>
          <a:noFill/>
          <a:ln>
            <a:noFill/>
          </a:ln>
        </p:spPr>
      </p:sp>
      <p:sp>
        <p:nvSpPr>
          <p:cNvPr id="701" name="Google Shape;701;p10"/>
          <p:cNvSpPr txBox="1">
            <a:spLocks noGrp="1"/>
          </p:cNvSpPr>
          <p:nvPr>
            <p:ph type="title"/>
          </p:nvPr>
        </p:nvSpPr>
        <p:spPr>
          <a:xfrm>
            <a:off x="1052567" y="2045100"/>
            <a:ext cx="3173600" cy="2749600"/>
          </a:xfrm>
          <a:prstGeom prst="rect">
            <a:avLst/>
          </a:prstGeom>
          <a:noFill/>
        </p:spPr>
        <p:txBody>
          <a:bodyPr spcFirstLastPara="1" wrap="square" lIns="91425" tIns="91425" rIns="91425" bIns="91425" anchor="b" anchorCtr="0">
            <a:noAutofit/>
          </a:bodyPr>
          <a:lstStyle>
            <a:lvl1pPr lvl="0" rtl="0">
              <a:lnSpc>
                <a:spcPct val="115000"/>
              </a:lnSpc>
              <a:spcBef>
                <a:spcPts val="0"/>
              </a:spcBef>
              <a:spcAft>
                <a:spcPts val="0"/>
              </a:spcAft>
              <a:buSzPts val="2600"/>
              <a:buNone/>
              <a:defRPr sz="2133"/>
            </a:lvl1pPr>
            <a:lvl2pPr lvl="1" algn="ctr" rtl="0">
              <a:spcBef>
                <a:spcPts val="0"/>
              </a:spcBef>
              <a:spcAft>
                <a:spcPts val="0"/>
              </a:spcAft>
              <a:buSzPts val="2600"/>
              <a:buNone/>
              <a:defRPr/>
            </a:lvl2pPr>
            <a:lvl3pPr lvl="2" algn="ctr" rtl="0">
              <a:spcBef>
                <a:spcPts val="0"/>
              </a:spcBef>
              <a:spcAft>
                <a:spcPts val="0"/>
              </a:spcAft>
              <a:buSzPts val="2600"/>
              <a:buNone/>
              <a:defRPr/>
            </a:lvl3pPr>
            <a:lvl4pPr lvl="3" algn="ctr" rtl="0">
              <a:spcBef>
                <a:spcPts val="0"/>
              </a:spcBef>
              <a:spcAft>
                <a:spcPts val="0"/>
              </a:spcAft>
              <a:buSzPts val="2600"/>
              <a:buNone/>
              <a:defRPr/>
            </a:lvl4pPr>
            <a:lvl5pPr lvl="4" algn="ctr" rtl="0">
              <a:spcBef>
                <a:spcPts val="0"/>
              </a:spcBef>
              <a:spcAft>
                <a:spcPts val="0"/>
              </a:spcAft>
              <a:buSzPts val="2600"/>
              <a:buNone/>
              <a:defRPr/>
            </a:lvl5pPr>
            <a:lvl6pPr lvl="5" algn="ctr" rtl="0">
              <a:spcBef>
                <a:spcPts val="0"/>
              </a:spcBef>
              <a:spcAft>
                <a:spcPts val="0"/>
              </a:spcAft>
              <a:buSzPts val="2600"/>
              <a:buNone/>
              <a:defRPr/>
            </a:lvl6pPr>
            <a:lvl7pPr lvl="6" algn="ctr" rtl="0">
              <a:spcBef>
                <a:spcPts val="0"/>
              </a:spcBef>
              <a:spcAft>
                <a:spcPts val="0"/>
              </a:spcAft>
              <a:buSzPts val="2600"/>
              <a:buNone/>
              <a:defRPr/>
            </a:lvl7pPr>
            <a:lvl8pPr lvl="7" algn="ctr" rtl="0">
              <a:spcBef>
                <a:spcPts val="0"/>
              </a:spcBef>
              <a:spcAft>
                <a:spcPts val="0"/>
              </a:spcAft>
              <a:buSzPts val="2600"/>
              <a:buNone/>
              <a:defRPr/>
            </a:lvl8pPr>
            <a:lvl9pPr lvl="8" algn="ctr" rtl="0">
              <a:spcBef>
                <a:spcPts val="0"/>
              </a:spcBef>
              <a:spcAft>
                <a:spcPts val="0"/>
              </a:spcAft>
              <a:buSzPts val="2600"/>
              <a:buNone/>
              <a:defRPr/>
            </a:lvl9pPr>
          </a:lstStyle>
          <a:p>
            <a:r>
              <a:rPr lang="en-US"/>
              <a:t>Click to edit Master title style</a:t>
            </a:r>
            <a:endParaRPr/>
          </a:p>
        </p:txBody>
      </p:sp>
    </p:spTree>
    <p:extLst>
      <p:ext uri="{BB962C8B-B14F-4D97-AF65-F5344CB8AC3E}">
        <p14:creationId xmlns:p14="http://schemas.microsoft.com/office/powerpoint/2010/main" val="9982952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702"/>
        <p:cNvGrpSpPr/>
        <p:nvPr/>
      </p:nvGrpSpPr>
      <p:grpSpPr>
        <a:xfrm>
          <a:off x="0" y="0"/>
          <a:ext cx="0" cy="0"/>
          <a:chOff x="0" y="0"/>
          <a:chExt cx="0" cy="0"/>
        </a:xfrm>
      </p:grpSpPr>
      <p:sp>
        <p:nvSpPr>
          <p:cNvPr id="703" name="Google Shape;703;p11"/>
          <p:cNvSpPr txBox="1">
            <a:spLocks noGrp="1"/>
          </p:cNvSpPr>
          <p:nvPr>
            <p:ph type="title" hasCustomPrompt="1"/>
          </p:nvPr>
        </p:nvSpPr>
        <p:spPr>
          <a:xfrm>
            <a:off x="2068567" y="2120400"/>
            <a:ext cx="6078400" cy="1618000"/>
          </a:xfrm>
          <a:prstGeom prst="rect">
            <a:avLst/>
          </a:prstGeom>
        </p:spPr>
        <p:txBody>
          <a:bodyPr spcFirstLastPara="1" wrap="square" lIns="91425" tIns="91425" rIns="91425" bIns="91425" anchor="b" anchorCtr="0">
            <a:noAutofit/>
          </a:bodyPr>
          <a:lstStyle>
            <a:lvl1pPr lvl="0">
              <a:spcBef>
                <a:spcPts val="0"/>
              </a:spcBef>
              <a:spcAft>
                <a:spcPts val="0"/>
              </a:spcAft>
              <a:buSzPts val="9600"/>
              <a:buNone/>
              <a:defRPr sz="8000">
                <a:solidFill>
                  <a:schemeClr val="lt2"/>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704" name="Google Shape;704;p11"/>
          <p:cNvSpPr txBox="1">
            <a:spLocks noGrp="1"/>
          </p:cNvSpPr>
          <p:nvPr>
            <p:ph type="subTitle" idx="1"/>
          </p:nvPr>
        </p:nvSpPr>
        <p:spPr>
          <a:xfrm>
            <a:off x="2068567" y="3738800"/>
            <a:ext cx="6078400" cy="998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r>
              <a:rPr lang="en-US"/>
              <a:t>Click to edit Master subtitle style</a:t>
            </a:r>
            <a:endParaRPr/>
          </a:p>
        </p:txBody>
      </p:sp>
      <p:sp>
        <p:nvSpPr>
          <p:cNvPr id="705" name="Google Shape;705;p11"/>
          <p:cNvSpPr/>
          <p:nvPr/>
        </p:nvSpPr>
        <p:spPr>
          <a:xfrm rot="10800000">
            <a:off x="9939692" y="1128333"/>
            <a:ext cx="1125808" cy="562783"/>
          </a:xfrm>
          <a:custGeom>
            <a:avLst/>
            <a:gdLst/>
            <a:ahLst/>
            <a:cxnLst/>
            <a:rect l="l" t="t" r="r" b="b"/>
            <a:pathLst>
              <a:path w="439769" h="219837" extrusionOk="0">
                <a:moveTo>
                  <a:pt x="219837" y="0"/>
                </a:moveTo>
                <a:cubicBezTo>
                  <a:pt x="98393" y="0"/>
                  <a:pt x="0" y="98488"/>
                  <a:pt x="0" y="219837"/>
                </a:cubicBezTo>
                <a:lnTo>
                  <a:pt x="439770" y="219837"/>
                </a:lnTo>
                <a:cubicBezTo>
                  <a:pt x="439770" y="98393"/>
                  <a:pt x="341376" y="0"/>
                  <a:pt x="219933"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06" name="Google Shape;706;p11"/>
          <p:cNvSpPr/>
          <p:nvPr/>
        </p:nvSpPr>
        <p:spPr>
          <a:xfrm>
            <a:off x="9939269" y="1691109"/>
            <a:ext cx="1125563" cy="1125563"/>
          </a:xfrm>
          <a:custGeom>
            <a:avLst/>
            <a:gdLst/>
            <a:ahLst/>
            <a:cxnLst/>
            <a:rect l="l" t="t" r="r" b="b"/>
            <a:pathLst>
              <a:path w="439673" h="439673" extrusionOk="0">
                <a:moveTo>
                  <a:pt x="439674" y="219837"/>
                </a:moveTo>
                <a:cubicBezTo>
                  <a:pt x="439674" y="341250"/>
                  <a:pt x="341250" y="439674"/>
                  <a:pt x="219837" y="439674"/>
                </a:cubicBezTo>
                <a:cubicBezTo>
                  <a:pt x="98425" y="439674"/>
                  <a:pt x="0" y="341249"/>
                  <a:pt x="0" y="219837"/>
                </a:cubicBezTo>
                <a:cubicBezTo>
                  <a:pt x="0" y="98424"/>
                  <a:pt x="98424" y="0"/>
                  <a:pt x="219837" y="0"/>
                </a:cubicBezTo>
                <a:cubicBezTo>
                  <a:pt x="341249" y="0"/>
                  <a:pt x="439674" y="98424"/>
                  <a:pt x="439674" y="21983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07" name="Google Shape;707;p11"/>
          <p:cNvSpPr/>
          <p:nvPr/>
        </p:nvSpPr>
        <p:spPr>
          <a:xfrm>
            <a:off x="11066184" y="1715"/>
            <a:ext cx="1125808" cy="2814400"/>
          </a:xfrm>
          <a:custGeom>
            <a:avLst/>
            <a:gdLst/>
            <a:ahLst/>
            <a:cxnLst/>
            <a:rect l="l" t="t" r="r" b="b"/>
            <a:pathLst>
              <a:path w="439769" h="1099375" extrusionOk="0">
                <a:moveTo>
                  <a:pt x="0" y="0"/>
                </a:moveTo>
                <a:lnTo>
                  <a:pt x="439769" y="0"/>
                </a:lnTo>
                <a:lnTo>
                  <a:pt x="439769" y="1099376"/>
                </a:lnTo>
                <a:lnTo>
                  <a:pt x="0" y="1099376"/>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708" name="Google Shape;708;p11"/>
          <p:cNvGrpSpPr/>
          <p:nvPr/>
        </p:nvGrpSpPr>
        <p:grpSpPr>
          <a:xfrm>
            <a:off x="11065392" y="2252408"/>
            <a:ext cx="1126269" cy="1126269"/>
            <a:chOff x="7731344" y="3019324"/>
            <a:chExt cx="439674" cy="439674"/>
          </a:xfrm>
        </p:grpSpPr>
        <p:sp>
          <p:nvSpPr>
            <p:cNvPr id="709" name="Google Shape;709;p11"/>
            <p:cNvSpPr/>
            <p:nvPr/>
          </p:nvSpPr>
          <p:spPr>
            <a:xfrm>
              <a:off x="7731344" y="3019324"/>
              <a:ext cx="439674" cy="439674"/>
            </a:xfrm>
            <a:custGeom>
              <a:avLst/>
              <a:gdLst/>
              <a:ahLst/>
              <a:cxnLst/>
              <a:rect l="l" t="t" r="r" b="b"/>
              <a:pathLst>
                <a:path w="439674" h="439674" extrusionOk="0">
                  <a:moveTo>
                    <a:pt x="439674" y="219837"/>
                  </a:moveTo>
                  <a:cubicBezTo>
                    <a:pt x="439674" y="341250"/>
                    <a:pt x="341250" y="439674"/>
                    <a:pt x="219837" y="439674"/>
                  </a:cubicBezTo>
                  <a:cubicBezTo>
                    <a:pt x="98424" y="439674"/>
                    <a:pt x="-1" y="341250"/>
                    <a:pt x="-1" y="219837"/>
                  </a:cubicBezTo>
                  <a:cubicBezTo>
                    <a:pt x="-1" y="98424"/>
                    <a:pt x="98424" y="0"/>
                    <a:pt x="219837" y="0"/>
                  </a:cubicBezTo>
                  <a:cubicBezTo>
                    <a:pt x="341249"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0" name="Google Shape;710;p11"/>
            <p:cNvSpPr/>
            <p:nvPr/>
          </p:nvSpPr>
          <p:spPr>
            <a:xfrm>
              <a:off x="7869676" y="3157564"/>
              <a:ext cx="162686" cy="162686"/>
            </a:xfrm>
            <a:custGeom>
              <a:avLst/>
              <a:gdLst/>
              <a:ahLst/>
              <a:cxnLst/>
              <a:rect l="l" t="t" r="r" b="b"/>
              <a:pathLst>
                <a:path w="162686" h="162686" extrusionOk="0">
                  <a:moveTo>
                    <a:pt x="162687" y="81344"/>
                  </a:moveTo>
                  <a:cubicBezTo>
                    <a:pt x="162687" y="126268"/>
                    <a:pt x="126268" y="162687"/>
                    <a:pt x="81344" y="162687"/>
                  </a:cubicBezTo>
                  <a:cubicBezTo>
                    <a:pt x="36419" y="162687"/>
                    <a:pt x="0" y="126268"/>
                    <a:pt x="0" y="81344"/>
                  </a:cubicBezTo>
                  <a:cubicBezTo>
                    <a:pt x="0" y="36419"/>
                    <a:pt x="36419" y="0"/>
                    <a:pt x="81344" y="0"/>
                  </a:cubicBezTo>
                  <a:cubicBezTo>
                    <a:pt x="126268" y="0"/>
                    <a:pt x="162687" y="36419"/>
                    <a:pt x="162687" y="81344"/>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711" name="Google Shape;711;p11"/>
          <p:cNvGrpSpPr/>
          <p:nvPr/>
        </p:nvGrpSpPr>
        <p:grpSpPr>
          <a:xfrm rot="10800000">
            <a:off x="9938872" y="1125"/>
            <a:ext cx="1126269" cy="1126512"/>
            <a:chOff x="8171116" y="3458908"/>
            <a:chExt cx="439674" cy="439769"/>
          </a:xfrm>
        </p:grpSpPr>
        <p:sp>
          <p:nvSpPr>
            <p:cNvPr id="712" name="Google Shape;712;p11"/>
            <p:cNvSpPr/>
            <p:nvPr/>
          </p:nvSpPr>
          <p:spPr>
            <a:xfrm>
              <a:off x="8559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3" name="Google Shape;713;p11"/>
            <p:cNvSpPr/>
            <p:nvPr/>
          </p:nvSpPr>
          <p:spPr>
            <a:xfrm>
              <a:off x="8559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4" name="Google Shape;714;p11"/>
            <p:cNvSpPr/>
            <p:nvPr/>
          </p:nvSpPr>
          <p:spPr>
            <a:xfrm>
              <a:off x="8559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5" name="Google Shape;715;p11"/>
            <p:cNvSpPr/>
            <p:nvPr/>
          </p:nvSpPr>
          <p:spPr>
            <a:xfrm>
              <a:off x="8559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716" name="Google Shape;716;p11"/>
            <p:cNvGrpSpPr/>
            <p:nvPr/>
          </p:nvGrpSpPr>
          <p:grpSpPr>
            <a:xfrm>
              <a:off x="8607456" y="3498341"/>
              <a:ext cx="3334" cy="305181"/>
              <a:chOff x="8607456" y="3498341"/>
              <a:chExt cx="3334" cy="305181"/>
            </a:xfrm>
          </p:grpSpPr>
          <p:sp>
            <p:nvSpPr>
              <p:cNvPr id="717" name="Google Shape;717;p11"/>
              <p:cNvSpPr/>
              <p:nvPr/>
            </p:nvSpPr>
            <p:spPr>
              <a:xfrm>
                <a:off x="8607456" y="36888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8" name="Google Shape;718;p11"/>
              <p:cNvSpPr/>
              <p:nvPr/>
            </p:nvSpPr>
            <p:spPr>
              <a:xfrm>
                <a:off x="8607456" y="37840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9" name="Google Shape;719;p11"/>
              <p:cNvSpPr/>
              <p:nvPr/>
            </p:nvSpPr>
            <p:spPr>
              <a:xfrm>
                <a:off x="8607456" y="35935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0" name="Google Shape;720;p11"/>
              <p:cNvSpPr/>
              <p:nvPr/>
            </p:nvSpPr>
            <p:spPr>
              <a:xfrm>
                <a:off x="8607456" y="34983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721" name="Google Shape;721;p11"/>
            <p:cNvGrpSpPr/>
            <p:nvPr/>
          </p:nvGrpSpPr>
          <p:grpSpPr>
            <a:xfrm>
              <a:off x="8583644" y="3539490"/>
              <a:ext cx="27146" cy="317944"/>
              <a:chOff x="8583644" y="3539490"/>
              <a:chExt cx="27146" cy="317944"/>
            </a:xfrm>
          </p:grpSpPr>
          <p:sp>
            <p:nvSpPr>
              <p:cNvPr id="722" name="Google Shape;722;p11"/>
              <p:cNvSpPr/>
              <p:nvPr/>
            </p:nvSpPr>
            <p:spPr>
              <a:xfrm>
                <a:off x="8583644" y="37299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3" name="Google Shape;723;p11"/>
              <p:cNvSpPr/>
              <p:nvPr/>
            </p:nvSpPr>
            <p:spPr>
              <a:xfrm>
                <a:off x="8583644" y="36347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4" name="Google Shape;724;p11"/>
              <p:cNvSpPr/>
              <p:nvPr/>
            </p:nvSpPr>
            <p:spPr>
              <a:xfrm>
                <a:off x="8583644" y="38252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5" name="Google Shape;725;p11"/>
              <p:cNvSpPr/>
              <p:nvPr/>
            </p:nvSpPr>
            <p:spPr>
              <a:xfrm>
                <a:off x="8583644" y="35394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726" name="Google Shape;726;p11"/>
            <p:cNvSpPr/>
            <p:nvPr/>
          </p:nvSpPr>
          <p:spPr>
            <a:xfrm>
              <a:off x="84883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7" name="Google Shape;727;p11"/>
            <p:cNvSpPr/>
            <p:nvPr/>
          </p:nvSpPr>
          <p:spPr>
            <a:xfrm>
              <a:off x="85360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8" name="Google Shape;728;p11"/>
            <p:cNvSpPr/>
            <p:nvPr/>
          </p:nvSpPr>
          <p:spPr>
            <a:xfrm>
              <a:off x="84645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9" name="Google Shape;729;p11"/>
            <p:cNvSpPr/>
            <p:nvPr/>
          </p:nvSpPr>
          <p:spPr>
            <a:xfrm>
              <a:off x="85122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0" name="Google Shape;730;p11"/>
            <p:cNvSpPr/>
            <p:nvPr/>
          </p:nvSpPr>
          <p:spPr>
            <a:xfrm>
              <a:off x="84883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1" name="Google Shape;731;p11"/>
            <p:cNvSpPr/>
            <p:nvPr/>
          </p:nvSpPr>
          <p:spPr>
            <a:xfrm>
              <a:off x="85360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2" name="Google Shape;732;p11"/>
            <p:cNvSpPr/>
            <p:nvPr/>
          </p:nvSpPr>
          <p:spPr>
            <a:xfrm>
              <a:off x="84645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3" name="Google Shape;733;p11"/>
            <p:cNvSpPr/>
            <p:nvPr/>
          </p:nvSpPr>
          <p:spPr>
            <a:xfrm>
              <a:off x="85122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4" name="Google Shape;734;p11"/>
            <p:cNvSpPr/>
            <p:nvPr/>
          </p:nvSpPr>
          <p:spPr>
            <a:xfrm>
              <a:off x="84883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5" name="Google Shape;735;p11"/>
            <p:cNvSpPr/>
            <p:nvPr/>
          </p:nvSpPr>
          <p:spPr>
            <a:xfrm>
              <a:off x="85360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6" name="Google Shape;736;p11"/>
            <p:cNvSpPr/>
            <p:nvPr/>
          </p:nvSpPr>
          <p:spPr>
            <a:xfrm>
              <a:off x="84645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7" name="Google Shape;737;p11"/>
            <p:cNvSpPr/>
            <p:nvPr/>
          </p:nvSpPr>
          <p:spPr>
            <a:xfrm>
              <a:off x="85122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8" name="Google Shape;738;p11"/>
            <p:cNvSpPr/>
            <p:nvPr/>
          </p:nvSpPr>
          <p:spPr>
            <a:xfrm>
              <a:off x="84883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9" name="Google Shape;739;p11"/>
            <p:cNvSpPr/>
            <p:nvPr/>
          </p:nvSpPr>
          <p:spPr>
            <a:xfrm>
              <a:off x="85360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0" name="Google Shape;740;p11"/>
            <p:cNvSpPr/>
            <p:nvPr/>
          </p:nvSpPr>
          <p:spPr>
            <a:xfrm>
              <a:off x="84645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1" name="Google Shape;741;p11"/>
            <p:cNvSpPr/>
            <p:nvPr/>
          </p:nvSpPr>
          <p:spPr>
            <a:xfrm>
              <a:off x="85122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2" name="Google Shape;742;p11"/>
            <p:cNvSpPr/>
            <p:nvPr/>
          </p:nvSpPr>
          <p:spPr>
            <a:xfrm>
              <a:off x="83931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3" name="Google Shape;743;p11"/>
            <p:cNvSpPr/>
            <p:nvPr/>
          </p:nvSpPr>
          <p:spPr>
            <a:xfrm>
              <a:off x="84407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4" name="Google Shape;744;p11"/>
            <p:cNvSpPr/>
            <p:nvPr/>
          </p:nvSpPr>
          <p:spPr>
            <a:xfrm>
              <a:off x="83693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5" name="Google Shape;745;p11"/>
            <p:cNvSpPr/>
            <p:nvPr/>
          </p:nvSpPr>
          <p:spPr>
            <a:xfrm>
              <a:off x="84169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6" name="Google Shape;746;p11"/>
            <p:cNvSpPr/>
            <p:nvPr/>
          </p:nvSpPr>
          <p:spPr>
            <a:xfrm>
              <a:off x="83931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7" name="Google Shape;747;p11"/>
            <p:cNvSpPr/>
            <p:nvPr/>
          </p:nvSpPr>
          <p:spPr>
            <a:xfrm>
              <a:off x="84407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8" name="Google Shape;748;p11"/>
            <p:cNvSpPr/>
            <p:nvPr/>
          </p:nvSpPr>
          <p:spPr>
            <a:xfrm>
              <a:off x="83693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9" name="Google Shape;749;p11"/>
            <p:cNvSpPr/>
            <p:nvPr/>
          </p:nvSpPr>
          <p:spPr>
            <a:xfrm>
              <a:off x="84169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0" name="Google Shape;750;p11"/>
            <p:cNvSpPr/>
            <p:nvPr/>
          </p:nvSpPr>
          <p:spPr>
            <a:xfrm>
              <a:off x="83931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1" name="Google Shape;751;p11"/>
            <p:cNvSpPr/>
            <p:nvPr/>
          </p:nvSpPr>
          <p:spPr>
            <a:xfrm>
              <a:off x="84407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2" name="Google Shape;752;p11"/>
            <p:cNvSpPr/>
            <p:nvPr/>
          </p:nvSpPr>
          <p:spPr>
            <a:xfrm>
              <a:off x="83693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3" name="Google Shape;753;p11"/>
            <p:cNvSpPr/>
            <p:nvPr/>
          </p:nvSpPr>
          <p:spPr>
            <a:xfrm>
              <a:off x="84169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4" name="Google Shape;754;p11"/>
            <p:cNvSpPr/>
            <p:nvPr/>
          </p:nvSpPr>
          <p:spPr>
            <a:xfrm>
              <a:off x="83931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5" name="Google Shape;755;p11"/>
            <p:cNvSpPr/>
            <p:nvPr/>
          </p:nvSpPr>
          <p:spPr>
            <a:xfrm>
              <a:off x="84407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6" name="Google Shape;756;p11"/>
            <p:cNvSpPr/>
            <p:nvPr/>
          </p:nvSpPr>
          <p:spPr>
            <a:xfrm>
              <a:off x="83693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7" name="Google Shape;757;p11"/>
            <p:cNvSpPr/>
            <p:nvPr/>
          </p:nvSpPr>
          <p:spPr>
            <a:xfrm>
              <a:off x="84169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8" name="Google Shape;758;p11"/>
            <p:cNvSpPr/>
            <p:nvPr/>
          </p:nvSpPr>
          <p:spPr>
            <a:xfrm>
              <a:off x="82978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9" name="Google Shape;759;p11"/>
            <p:cNvSpPr/>
            <p:nvPr/>
          </p:nvSpPr>
          <p:spPr>
            <a:xfrm>
              <a:off x="83455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0" name="Google Shape;760;p11"/>
            <p:cNvSpPr/>
            <p:nvPr/>
          </p:nvSpPr>
          <p:spPr>
            <a:xfrm>
              <a:off x="82740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1" name="Google Shape;761;p11"/>
            <p:cNvSpPr/>
            <p:nvPr/>
          </p:nvSpPr>
          <p:spPr>
            <a:xfrm>
              <a:off x="83217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2" name="Google Shape;762;p11"/>
            <p:cNvSpPr/>
            <p:nvPr/>
          </p:nvSpPr>
          <p:spPr>
            <a:xfrm>
              <a:off x="82978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3" name="Google Shape;763;p11"/>
            <p:cNvSpPr/>
            <p:nvPr/>
          </p:nvSpPr>
          <p:spPr>
            <a:xfrm>
              <a:off x="83455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4" name="Google Shape;764;p11"/>
            <p:cNvSpPr/>
            <p:nvPr/>
          </p:nvSpPr>
          <p:spPr>
            <a:xfrm>
              <a:off x="82740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5" name="Google Shape;765;p11"/>
            <p:cNvSpPr/>
            <p:nvPr/>
          </p:nvSpPr>
          <p:spPr>
            <a:xfrm>
              <a:off x="83217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6" name="Google Shape;766;p11"/>
            <p:cNvSpPr/>
            <p:nvPr/>
          </p:nvSpPr>
          <p:spPr>
            <a:xfrm>
              <a:off x="82978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7" name="Google Shape;767;p11"/>
            <p:cNvSpPr/>
            <p:nvPr/>
          </p:nvSpPr>
          <p:spPr>
            <a:xfrm>
              <a:off x="83455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8" name="Google Shape;768;p11"/>
            <p:cNvSpPr/>
            <p:nvPr/>
          </p:nvSpPr>
          <p:spPr>
            <a:xfrm>
              <a:off x="82740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9" name="Google Shape;769;p11"/>
            <p:cNvSpPr/>
            <p:nvPr/>
          </p:nvSpPr>
          <p:spPr>
            <a:xfrm>
              <a:off x="83217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70" name="Google Shape;770;p11"/>
            <p:cNvSpPr/>
            <p:nvPr/>
          </p:nvSpPr>
          <p:spPr>
            <a:xfrm>
              <a:off x="82978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71" name="Google Shape;771;p11"/>
            <p:cNvSpPr/>
            <p:nvPr/>
          </p:nvSpPr>
          <p:spPr>
            <a:xfrm>
              <a:off x="83455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72" name="Google Shape;772;p11"/>
            <p:cNvSpPr/>
            <p:nvPr/>
          </p:nvSpPr>
          <p:spPr>
            <a:xfrm>
              <a:off x="82740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73" name="Google Shape;773;p11"/>
            <p:cNvSpPr/>
            <p:nvPr/>
          </p:nvSpPr>
          <p:spPr>
            <a:xfrm>
              <a:off x="83217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774" name="Google Shape;774;p11"/>
            <p:cNvGrpSpPr/>
            <p:nvPr/>
          </p:nvGrpSpPr>
          <p:grpSpPr>
            <a:xfrm>
              <a:off x="8178831" y="3872960"/>
              <a:ext cx="431864" cy="25717"/>
              <a:chOff x="8178831" y="3872960"/>
              <a:chExt cx="431864" cy="25717"/>
            </a:xfrm>
          </p:grpSpPr>
          <p:sp>
            <p:nvSpPr>
              <p:cNvPr id="775" name="Google Shape;775;p11"/>
              <p:cNvSpPr/>
              <p:nvPr/>
            </p:nvSpPr>
            <p:spPr>
              <a:xfrm>
                <a:off x="8559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76" name="Google Shape;776;p11"/>
              <p:cNvSpPr/>
              <p:nvPr/>
            </p:nvSpPr>
            <p:spPr>
              <a:xfrm>
                <a:off x="84645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77" name="Google Shape;777;p11"/>
              <p:cNvSpPr/>
              <p:nvPr/>
            </p:nvSpPr>
            <p:spPr>
              <a:xfrm>
                <a:off x="85122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78" name="Google Shape;778;p11"/>
              <p:cNvSpPr/>
              <p:nvPr/>
            </p:nvSpPr>
            <p:spPr>
              <a:xfrm>
                <a:off x="83693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79" name="Google Shape;779;p11"/>
              <p:cNvSpPr/>
              <p:nvPr/>
            </p:nvSpPr>
            <p:spPr>
              <a:xfrm>
                <a:off x="84169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0" name="Google Shape;780;p11"/>
              <p:cNvSpPr/>
              <p:nvPr/>
            </p:nvSpPr>
            <p:spPr>
              <a:xfrm>
                <a:off x="82740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1" name="Google Shape;781;p11"/>
              <p:cNvSpPr/>
              <p:nvPr/>
            </p:nvSpPr>
            <p:spPr>
              <a:xfrm>
                <a:off x="83217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2" name="Google Shape;782;p11"/>
              <p:cNvSpPr/>
              <p:nvPr/>
            </p:nvSpPr>
            <p:spPr>
              <a:xfrm>
                <a:off x="8178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3" name="Google Shape;783;p11"/>
              <p:cNvSpPr/>
              <p:nvPr/>
            </p:nvSpPr>
            <p:spPr>
              <a:xfrm>
                <a:off x="82264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4" name="Google Shape;784;p11"/>
              <p:cNvSpPr/>
              <p:nvPr/>
            </p:nvSpPr>
            <p:spPr>
              <a:xfrm>
                <a:off x="8607361" y="3879246"/>
                <a:ext cx="3334" cy="19335"/>
              </a:xfrm>
              <a:custGeom>
                <a:avLst/>
                <a:gdLst/>
                <a:ahLst/>
                <a:cxnLst/>
                <a:rect l="l" t="t" r="r" b="b"/>
                <a:pathLst>
                  <a:path w="3334" h="19335" extrusionOk="0">
                    <a:moveTo>
                      <a:pt x="3334" y="19336"/>
                    </a:moveTo>
                    <a:lnTo>
                      <a:pt x="3334" y="19336"/>
                    </a:lnTo>
                    <a:lnTo>
                      <a:pt x="3334" y="0"/>
                    </a:lnTo>
                    <a:cubicBezTo>
                      <a:pt x="1238" y="2667"/>
                      <a:pt x="0" y="6096"/>
                      <a:pt x="0" y="9715"/>
                    </a:cubicBezTo>
                    <a:cubicBezTo>
                      <a:pt x="0" y="13335"/>
                      <a:pt x="1238" y="16573"/>
                      <a:pt x="3239" y="1933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785" name="Google Shape;785;p11"/>
            <p:cNvSpPr/>
            <p:nvPr/>
          </p:nvSpPr>
          <p:spPr>
            <a:xfrm>
              <a:off x="82026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6" name="Google Shape;786;p11"/>
            <p:cNvSpPr/>
            <p:nvPr/>
          </p:nvSpPr>
          <p:spPr>
            <a:xfrm>
              <a:off x="82502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7" name="Google Shape;787;p11"/>
            <p:cNvSpPr/>
            <p:nvPr/>
          </p:nvSpPr>
          <p:spPr>
            <a:xfrm>
              <a:off x="8178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8" name="Google Shape;788;p11"/>
            <p:cNvSpPr/>
            <p:nvPr/>
          </p:nvSpPr>
          <p:spPr>
            <a:xfrm>
              <a:off x="82264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9" name="Google Shape;789;p11"/>
            <p:cNvSpPr/>
            <p:nvPr/>
          </p:nvSpPr>
          <p:spPr>
            <a:xfrm>
              <a:off x="82026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0" name="Google Shape;790;p11"/>
            <p:cNvSpPr/>
            <p:nvPr/>
          </p:nvSpPr>
          <p:spPr>
            <a:xfrm>
              <a:off x="82502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1" name="Google Shape;791;p11"/>
            <p:cNvSpPr/>
            <p:nvPr/>
          </p:nvSpPr>
          <p:spPr>
            <a:xfrm>
              <a:off x="8178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2" name="Google Shape;792;p11"/>
            <p:cNvSpPr/>
            <p:nvPr/>
          </p:nvSpPr>
          <p:spPr>
            <a:xfrm>
              <a:off x="82264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3" name="Google Shape;793;p11"/>
            <p:cNvSpPr/>
            <p:nvPr/>
          </p:nvSpPr>
          <p:spPr>
            <a:xfrm>
              <a:off x="82026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4" name="Google Shape;794;p11"/>
            <p:cNvSpPr/>
            <p:nvPr/>
          </p:nvSpPr>
          <p:spPr>
            <a:xfrm>
              <a:off x="82502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5" name="Google Shape;795;p11"/>
            <p:cNvSpPr/>
            <p:nvPr/>
          </p:nvSpPr>
          <p:spPr>
            <a:xfrm>
              <a:off x="8178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6" name="Google Shape;796;p11"/>
            <p:cNvSpPr/>
            <p:nvPr/>
          </p:nvSpPr>
          <p:spPr>
            <a:xfrm>
              <a:off x="82264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7" name="Google Shape;797;p11"/>
            <p:cNvSpPr/>
            <p:nvPr/>
          </p:nvSpPr>
          <p:spPr>
            <a:xfrm>
              <a:off x="82026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8" name="Google Shape;798;p11"/>
            <p:cNvSpPr/>
            <p:nvPr/>
          </p:nvSpPr>
          <p:spPr>
            <a:xfrm>
              <a:off x="82502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9" name="Google Shape;799;p11"/>
            <p:cNvSpPr/>
            <p:nvPr/>
          </p:nvSpPr>
          <p:spPr>
            <a:xfrm>
              <a:off x="8178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0" name="Google Shape;800;p11"/>
            <p:cNvSpPr/>
            <p:nvPr/>
          </p:nvSpPr>
          <p:spPr>
            <a:xfrm>
              <a:off x="82264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801" name="Google Shape;801;p11"/>
            <p:cNvGrpSpPr/>
            <p:nvPr/>
          </p:nvGrpSpPr>
          <p:grpSpPr>
            <a:xfrm>
              <a:off x="8171116" y="3458908"/>
              <a:ext cx="439673" cy="17621"/>
              <a:chOff x="8171116" y="3458908"/>
              <a:chExt cx="439673" cy="17621"/>
            </a:xfrm>
          </p:grpSpPr>
          <p:sp>
            <p:nvSpPr>
              <p:cNvPr id="802" name="Google Shape;802;p11"/>
              <p:cNvSpPr/>
              <p:nvPr/>
            </p:nvSpPr>
            <p:spPr>
              <a:xfrm>
                <a:off x="84883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3" name="Google Shape;803;p11"/>
              <p:cNvSpPr/>
              <p:nvPr/>
            </p:nvSpPr>
            <p:spPr>
              <a:xfrm>
                <a:off x="85360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4" name="Google Shape;804;p11"/>
              <p:cNvSpPr/>
              <p:nvPr/>
            </p:nvSpPr>
            <p:spPr>
              <a:xfrm>
                <a:off x="83931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5" name="Google Shape;805;p11"/>
              <p:cNvSpPr/>
              <p:nvPr/>
            </p:nvSpPr>
            <p:spPr>
              <a:xfrm>
                <a:off x="84407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6" name="Google Shape;806;p11"/>
              <p:cNvSpPr/>
              <p:nvPr/>
            </p:nvSpPr>
            <p:spPr>
              <a:xfrm>
                <a:off x="82978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7" name="Google Shape;807;p11"/>
              <p:cNvSpPr/>
              <p:nvPr/>
            </p:nvSpPr>
            <p:spPr>
              <a:xfrm>
                <a:off x="83455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8" name="Google Shape;808;p11"/>
              <p:cNvSpPr/>
              <p:nvPr/>
            </p:nvSpPr>
            <p:spPr>
              <a:xfrm>
                <a:off x="82026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9" name="Google Shape;809;p11"/>
              <p:cNvSpPr/>
              <p:nvPr/>
            </p:nvSpPr>
            <p:spPr>
              <a:xfrm>
                <a:off x="82502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10" name="Google Shape;810;p11"/>
              <p:cNvSpPr/>
              <p:nvPr/>
            </p:nvSpPr>
            <p:spPr>
              <a:xfrm>
                <a:off x="8171116" y="3458908"/>
                <a:ext cx="16097" cy="17621"/>
              </a:xfrm>
              <a:custGeom>
                <a:avLst/>
                <a:gdLst/>
                <a:ahLst/>
                <a:cxnLst/>
                <a:rect l="l" t="t" r="r" b="b"/>
                <a:pathLst>
                  <a:path w="16097" h="17621" extrusionOk="0">
                    <a:moveTo>
                      <a:pt x="16097" y="1524"/>
                    </a:moveTo>
                    <a:cubicBezTo>
                      <a:pt x="16097" y="953"/>
                      <a:pt x="16002" y="476"/>
                      <a:pt x="15907" y="0"/>
                    </a:cubicBezTo>
                    <a:lnTo>
                      <a:pt x="0" y="0"/>
                    </a:lnTo>
                    <a:lnTo>
                      <a:pt x="0" y="17621"/>
                    </a:lnTo>
                    <a:cubicBezTo>
                      <a:pt x="0" y="17621"/>
                      <a:pt x="0" y="17621"/>
                      <a:pt x="0" y="17621"/>
                    </a:cubicBezTo>
                    <a:cubicBezTo>
                      <a:pt x="8858" y="17621"/>
                      <a:pt x="16097" y="10382"/>
                      <a:pt x="16097"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11" name="Google Shape;811;p11"/>
              <p:cNvSpPr/>
              <p:nvPr/>
            </p:nvSpPr>
            <p:spPr>
              <a:xfrm>
                <a:off x="8583548" y="3458908"/>
                <a:ext cx="27241" cy="17621"/>
              </a:xfrm>
              <a:custGeom>
                <a:avLst/>
                <a:gdLst/>
                <a:ahLst/>
                <a:cxnLst/>
                <a:rect l="l" t="t" r="r" b="b"/>
                <a:pathLst>
                  <a:path w="27241" h="17621" extrusionOk="0">
                    <a:moveTo>
                      <a:pt x="95" y="1524"/>
                    </a:moveTo>
                    <a:cubicBezTo>
                      <a:pt x="95" y="10382"/>
                      <a:pt x="7334" y="17621"/>
                      <a:pt x="16193" y="17621"/>
                    </a:cubicBezTo>
                    <a:cubicBezTo>
                      <a:pt x="20479" y="17621"/>
                      <a:pt x="24384" y="15907"/>
                      <a:pt x="27242" y="13145"/>
                    </a:cubicBezTo>
                    <a:lnTo>
                      <a:pt x="27242" y="0"/>
                    </a:ln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812" name="Google Shape;812;p11"/>
            <p:cNvGrpSpPr/>
            <p:nvPr/>
          </p:nvGrpSpPr>
          <p:grpSpPr>
            <a:xfrm>
              <a:off x="8171116" y="3539585"/>
              <a:ext cx="16097" cy="317944"/>
              <a:chOff x="8171116" y="3539585"/>
              <a:chExt cx="16097" cy="317944"/>
            </a:xfrm>
          </p:grpSpPr>
          <p:sp>
            <p:nvSpPr>
              <p:cNvPr id="813" name="Google Shape;813;p11"/>
              <p:cNvSpPr/>
              <p:nvPr/>
            </p:nvSpPr>
            <p:spPr>
              <a:xfrm>
                <a:off x="8171116" y="38253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14" name="Google Shape;814;p11"/>
              <p:cNvSpPr/>
              <p:nvPr/>
            </p:nvSpPr>
            <p:spPr>
              <a:xfrm>
                <a:off x="8171116" y="37300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15" name="Google Shape;815;p11"/>
              <p:cNvSpPr/>
              <p:nvPr/>
            </p:nvSpPr>
            <p:spPr>
              <a:xfrm>
                <a:off x="8171116" y="36348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16" name="Google Shape;816;p11"/>
              <p:cNvSpPr/>
              <p:nvPr/>
            </p:nvSpPr>
            <p:spPr>
              <a:xfrm>
                <a:off x="8171116" y="35395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spTree>
    <p:extLst>
      <p:ext uri="{BB962C8B-B14F-4D97-AF65-F5344CB8AC3E}">
        <p14:creationId xmlns:p14="http://schemas.microsoft.com/office/powerpoint/2010/main" val="74764454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17"/>
        <p:cNvGrpSpPr/>
        <p:nvPr/>
      </p:nvGrpSpPr>
      <p:grpSpPr>
        <a:xfrm>
          <a:off x="0" y="0"/>
          <a:ext cx="0" cy="0"/>
          <a:chOff x="0" y="0"/>
          <a:chExt cx="0" cy="0"/>
        </a:xfrm>
      </p:grpSpPr>
    </p:spTree>
    <p:extLst>
      <p:ext uri="{BB962C8B-B14F-4D97-AF65-F5344CB8AC3E}">
        <p14:creationId xmlns:p14="http://schemas.microsoft.com/office/powerpoint/2010/main" val="190334933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818"/>
        <p:cNvGrpSpPr/>
        <p:nvPr/>
      </p:nvGrpSpPr>
      <p:grpSpPr>
        <a:xfrm>
          <a:off x="0" y="0"/>
          <a:ext cx="0" cy="0"/>
          <a:chOff x="0" y="0"/>
          <a:chExt cx="0" cy="0"/>
        </a:xfrm>
      </p:grpSpPr>
      <p:sp>
        <p:nvSpPr>
          <p:cNvPr id="819" name="Google Shape;819;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sp>
        <p:nvSpPr>
          <p:cNvPr id="820" name="Google Shape;820;p13"/>
          <p:cNvSpPr/>
          <p:nvPr/>
        </p:nvSpPr>
        <p:spPr>
          <a:xfrm>
            <a:off x="11480232" y="5431581"/>
            <a:ext cx="712425" cy="356136"/>
          </a:xfrm>
          <a:custGeom>
            <a:avLst/>
            <a:gdLst/>
            <a:ahLst/>
            <a:cxnLst/>
            <a:rect l="l" t="t" r="r" b="b"/>
            <a:pathLst>
              <a:path w="439769" h="219837" extrusionOk="0">
                <a:moveTo>
                  <a:pt x="219837" y="0"/>
                </a:moveTo>
                <a:cubicBezTo>
                  <a:pt x="98393" y="0"/>
                  <a:pt x="0" y="98488"/>
                  <a:pt x="0" y="219837"/>
                </a:cubicBezTo>
                <a:lnTo>
                  <a:pt x="439770" y="219837"/>
                </a:lnTo>
                <a:cubicBezTo>
                  <a:pt x="439770" y="98393"/>
                  <a:pt x="341376" y="0"/>
                  <a:pt x="219933"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21" name="Google Shape;821;p13"/>
          <p:cNvSpPr/>
          <p:nvPr/>
        </p:nvSpPr>
        <p:spPr>
          <a:xfrm>
            <a:off x="11480232" y="5788091"/>
            <a:ext cx="712425" cy="356136"/>
          </a:xfrm>
          <a:custGeom>
            <a:avLst/>
            <a:gdLst/>
            <a:ahLst/>
            <a:cxnLst/>
            <a:rect l="l" t="t" r="r" b="b"/>
            <a:pathLst>
              <a:path w="439769" h="219837" extrusionOk="0">
                <a:moveTo>
                  <a:pt x="219837" y="0"/>
                </a:moveTo>
                <a:cubicBezTo>
                  <a:pt x="98393" y="0"/>
                  <a:pt x="0" y="98488"/>
                  <a:pt x="0" y="219837"/>
                </a:cubicBezTo>
                <a:lnTo>
                  <a:pt x="439770" y="219837"/>
                </a:lnTo>
                <a:cubicBezTo>
                  <a:pt x="439770" y="98393"/>
                  <a:pt x="341376" y="0"/>
                  <a:pt x="219933"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822" name="Google Shape;822;p13"/>
          <p:cNvGrpSpPr/>
          <p:nvPr/>
        </p:nvGrpSpPr>
        <p:grpSpPr>
          <a:xfrm>
            <a:off x="11480664" y="6144874"/>
            <a:ext cx="713033" cy="713188"/>
            <a:chOff x="8171116" y="3458908"/>
            <a:chExt cx="439674" cy="439769"/>
          </a:xfrm>
        </p:grpSpPr>
        <p:sp>
          <p:nvSpPr>
            <p:cNvPr id="823" name="Google Shape;823;p13"/>
            <p:cNvSpPr/>
            <p:nvPr/>
          </p:nvSpPr>
          <p:spPr>
            <a:xfrm>
              <a:off x="8559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24" name="Google Shape;824;p13"/>
            <p:cNvSpPr/>
            <p:nvPr/>
          </p:nvSpPr>
          <p:spPr>
            <a:xfrm>
              <a:off x="8559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25" name="Google Shape;825;p13"/>
            <p:cNvSpPr/>
            <p:nvPr/>
          </p:nvSpPr>
          <p:spPr>
            <a:xfrm>
              <a:off x="8559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26" name="Google Shape;826;p13"/>
            <p:cNvSpPr/>
            <p:nvPr/>
          </p:nvSpPr>
          <p:spPr>
            <a:xfrm>
              <a:off x="8559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827" name="Google Shape;827;p13"/>
            <p:cNvGrpSpPr/>
            <p:nvPr/>
          </p:nvGrpSpPr>
          <p:grpSpPr>
            <a:xfrm>
              <a:off x="8607456" y="3498341"/>
              <a:ext cx="3334" cy="305181"/>
              <a:chOff x="8607456" y="3498341"/>
              <a:chExt cx="3334" cy="305181"/>
            </a:xfrm>
          </p:grpSpPr>
          <p:sp>
            <p:nvSpPr>
              <p:cNvPr id="828" name="Google Shape;828;p13"/>
              <p:cNvSpPr/>
              <p:nvPr/>
            </p:nvSpPr>
            <p:spPr>
              <a:xfrm>
                <a:off x="8607456" y="36888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29" name="Google Shape;829;p13"/>
              <p:cNvSpPr/>
              <p:nvPr/>
            </p:nvSpPr>
            <p:spPr>
              <a:xfrm>
                <a:off x="8607456" y="37840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0" name="Google Shape;830;p13"/>
              <p:cNvSpPr/>
              <p:nvPr/>
            </p:nvSpPr>
            <p:spPr>
              <a:xfrm>
                <a:off x="8607456" y="35935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1" name="Google Shape;831;p13"/>
              <p:cNvSpPr/>
              <p:nvPr/>
            </p:nvSpPr>
            <p:spPr>
              <a:xfrm>
                <a:off x="8607456" y="34983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832" name="Google Shape;832;p13"/>
            <p:cNvGrpSpPr/>
            <p:nvPr/>
          </p:nvGrpSpPr>
          <p:grpSpPr>
            <a:xfrm>
              <a:off x="8583644" y="3539490"/>
              <a:ext cx="27146" cy="317944"/>
              <a:chOff x="8583644" y="3539490"/>
              <a:chExt cx="27146" cy="317944"/>
            </a:xfrm>
          </p:grpSpPr>
          <p:sp>
            <p:nvSpPr>
              <p:cNvPr id="833" name="Google Shape;833;p13"/>
              <p:cNvSpPr/>
              <p:nvPr/>
            </p:nvSpPr>
            <p:spPr>
              <a:xfrm>
                <a:off x="8583644" y="37299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4" name="Google Shape;834;p13"/>
              <p:cNvSpPr/>
              <p:nvPr/>
            </p:nvSpPr>
            <p:spPr>
              <a:xfrm>
                <a:off x="8583644" y="36347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5" name="Google Shape;835;p13"/>
              <p:cNvSpPr/>
              <p:nvPr/>
            </p:nvSpPr>
            <p:spPr>
              <a:xfrm>
                <a:off x="8583644" y="38252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6" name="Google Shape;836;p13"/>
              <p:cNvSpPr/>
              <p:nvPr/>
            </p:nvSpPr>
            <p:spPr>
              <a:xfrm>
                <a:off x="8583644" y="35394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837" name="Google Shape;837;p13"/>
            <p:cNvSpPr/>
            <p:nvPr/>
          </p:nvSpPr>
          <p:spPr>
            <a:xfrm>
              <a:off x="84883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8" name="Google Shape;838;p13"/>
            <p:cNvSpPr/>
            <p:nvPr/>
          </p:nvSpPr>
          <p:spPr>
            <a:xfrm>
              <a:off x="85360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9" name="Google Shape;839;p13"/>
            <p:cNvSpPr/>
            <p:nvPr/>
          </p:nvSpPr>
          <p:spPr>
            <a:xfrm>
              <a:off x="84645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40" name="Google Shape;840;p13"/>
            <p:cNvSpPr/>
            <p:nvPr/>
          </p:nvSpPr>
          <p:spPr>
            <a:xfrm>
              <a:off x="85122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41" name="Google Shape;841;p13"/>
            <p:cNvSpPr/>
            <p:nvPr/>
          </p:nvSpPr>
          <p:spPr>
            <a:xfrm>
              <a:off x="84883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42" name="Google Shape;842;p13"/>
            <p:cNvSpPr/>
            <p:nvPr/>
          </p:nvSpPr>
          <p:spPr>
            <a:xfrm>
              <a:off x="85360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43" name="Google Shape;843;p13"/>
            <p:cNvSpPr/>
            <p:nvPr/>
          </p:nvSpPr>
          <p:spPr>
            <a:xfrm>
              <a:off x="84645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44" name="Google Shape;844;p13"/>
            <p:cNvSpPr/>
            <p:nvPr/>
          </p:nvSpPr>
          <p:spPr>
            <a:xfrm>
              <a:off x="85122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45" name="Google Shape;845;p13"/>
            <p:cNvSpPr/>
            <p:nvPr/>
          </p:nvSpPr>
          <p:spPr>
            <a:xfrm>
              <a:off x="84883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46" name="Google Shape;846;p13"/>
            <p:cNvSpPr/>
            <p:nvPr/>
          </p:nvSpPr>
          <p:spPr>
            <a:xfrm>
              <a:off x="85360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47" name="Google Shape;847;p13"/>
            <p:cNvSpPr/>
            <p:nvPr/>
          </p:nvSpPr>
          <p:spPr>
            <a:xfrm>
              <a:off x="84645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48" name="Google Shape;848;p13"/>
            <p:cNvSpPr/>
            <p:nvPr/>
          </p:nvSpPr>
          <p:spPr>
            <a:xfrm>
              <a:off x="85122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49" name="Google Shape;849;p13"/>
            <p:cNvSpPr/>
            <p:nvPr/>
          </p:nvSpPr>
          <p:spPr>
            <a:xfrm>
              <a:off x="84883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50" name="Google Shape;850;p13"/>
            <p:cNvSpPr/>
            <p:nvPr/>
          </p:nvSpPr>
          <p:spPr>
            <a:xfrm>
              <a:off x="85360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51" name="Google Shape;851;p13"/>
            <p:cNvSpPr/>
            <p:nvPr/>
          </p:nvSpPr>
          <p:spPr>
            <a:xfrm>
              <a:off x="84645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52" name="Google Shape;852;p13"/>
            <p:cNvSpPr/>
            <p:nvPr/>
          </p:nvSpPr>
          <p:spPr>
            <a:xfrm>
              <a:off x="85122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53" name="Google Shape;853;p13"/>
            <p:cNvSpPr/>
            <p:nvPr/>
          </p:nvSpPr>
          <p:spPr>
            <a:xfrm>
              <a:off x="83931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54" name="Google Shape;854;p13"/>
            <p:cNvSpPr/>
            <p:nvPr/>
          </p:nvSpPr>
          <p:spPr>
            <a:xfrm>
              <a:off x="84407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55" name="Google Shape;855;p13"/>
            <p:cNvSpPr/>
            <p:nvPr/>
          </p:nvSpPr>
          <p:spPr>
            <a:xfrm>
              <a:off x="83693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56" name="Google Shape;856;p13"/>
            <p:cNvSpPr/>
            <p:nvPr/>
          </p:nvSpPr>
          <p:spPr>
            <a:xfrm>
              <a:off x="84169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57" name="Google Shape;857;p13"/>
            <p:cNvSpPr/>
            <p:nvPr/>
          </p:nvSpPr>
          <p:spPr>
            <a:xfrm>
              <a:off x="83931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58" name="Google Shape;858;p13"/>
            <p:cNvSpPr/>
            <p:nvPr/>
          </p:nvSpPr>
          <p:spPr>
            <a:xfrm>
              <a:off x="84407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59" name="Google Shape;859;p13"/>
            <p:cNvSpPr/>
            <p:nvPr/>
          </p:nvSpPr>
          <p:spPr>
            <a:xfrm>
              <a:off x="83693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60" name="Google Shape;860;p13"/>
            <p:cNvSpPr/>
            <p:nvPr/>
          </p:nvSpPr>
          <p:spPr>
            <a:xfrm>
              <a:off x="84169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61" name="Google Shape;861;p13"/>
            <p:cNvSpPr/>
            <p:nvPr/>
          </p:nvSpPr>
          <p:spPr>
            <a:xfrm>
              <a:off x="83931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62" name="Google Shape;862;p13"/>
            <p:cNvSpPr/>
            <p:nvPr/>
          </p:nvSpPr>
          <p:spPr>
            <a:xfrm>
              <a:off x="84407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63" name="Google Shape;863;p13"/>
            <p:cNvSpPr/>
            <p:nvPr/>
          </p:nvSpPr>
          <p:spPr>
            <a:xfrm>
              <a:off x="83693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64" name="Google Shape;864;p13"/>
            <p:cNvSpPr/>
            <p:nvPr/>
          </p:nvSpPr>
          <p:spPr>
            <a:xfrm>
              <a:off x="84169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65" name="Google Shape;865;p13"/>
            <p:cNvSpPr/>
            <p:nvPr/>
          </p:nvSpPr>
          <p:spPr>
            <a:xfrm>
              <a:off x="83931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66" name="Google Shape;866;p13"/>
            <p:cNvSpPr/>
            <p:nvPr/>
          </p:nvSpPr>
          <p:spPr>
            <a:xfrm>
              <a:off x="84407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67" name="Google Shape;867;p13"/>
            <p:cNvSpPr/>
            <p:nvPr/>
          </p:nvSpPr>
          <p:spPr>
            <a:xfrm>
              <a:off x="83693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68" name="Google Shape;868;p13"/>
            <p:cNvSpPr/>
            <p:nvPr/>
          </p:nvSpPr>
          <p:spPr>
            <a:xfrm>
              <a:off x="84169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69" name="Google Shape;869;p13"/>
            <p:cNvSpPr/>
            <p:nvPr/>
          </p:nvSpPr>
          <p:spPr>
            <a:xfrm>
              <a:off x="82978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70" name="Google Shape;870;p13"/>
            <p:cNvSpPr/>
            <p:nvPr/>
          </p:nvSpPr>
          <p:spPr>
            <a:xfrm>
              <a:off x="83455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71" name="Google Shape;871;p13"/>
            <p:cNvSpPr/>
            <p:nvPr/>
          </p:nvSpPr>
          <p:spPr>
            <a:xfrm>
              <a:off x="82740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72" name="Google Shape;872;p13"/>
            <p:cNvSpPr/>
            <p:nvPr/>
          </p:nvSpPr>
          <p:spPr>
            <a:xfrm>
              <a:off x="83217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73" name="Google Shape;873;p13"/>
            <p:cNvSpPr/>
            <p:nvPr/>
          </p:nvSpPr>
          <p:spPr>
            <a:xfrm>
              <a:off x="82978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74" name="Google Shape;874;p13"/>
            <p:cNvSpPr/>
            <p:nvPr/>
          </p:nvSpPr>
          <p:spPr>
            <a:xfrm>
              <a:off x="83455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75" name="Google Shape;875;p13"/>
            <p:cNvSpPr/>
            <p:nvPr/>
          </p:nvSpPr>
          <p:spPr>
            <a:xfrm>
              <a:off x="82740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76" name="Google Shape;876;p13"/>
            <p:cNvSpPr/>
            <p:nvPr/>
          </p:nvSpPr>
          <p:spPr>
            <a:xfrm>
              <a:off x="83217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77" name="Google Shape;877;p13"/>
            <p:cNvSpPr/>
            <p:nvPr/>
          </p:nvSpPr>
          <p:spPr>
            <a:xfrm>
              <a:off x="82978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78" name="Google Shape;878;p13"/>
            <p:cNvSpPr/>
            <p:nvPr/>
          </p:nvSpPr>
          <p:spPr>
            <a:xfrm>
              <a:off x="83455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79" name="Google Shape;879;p13"/>
            <p:cNvSpPr/>
            <p:nvPr/>
          </p:nvSpPr>
          <p:spPr>
            <a:xfrm>
              <a:off x="82740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80" name="Google Shape;880;p13"/>
            <p:cNvSpPr/>
            <p:nvPr/>
          </p:nvSpPr>
          <p:spPr>
            <a:xfrm>
              <a:off x="83217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81" name="Google Shape;881;p13"/>
            <p:cNvSpPr/>
            <p:nvPr/>
          </p:nvSpPr>
          <p:spPr>
            <a:xfrm>
              <a:off x="82978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82" name="Google Shape;882;p13"/>
            <p:cNvSpPr/>
            <p:nvPr/>
          </p:nvSpPr>
          <p:spPr>
            <a:xfrm>
              <a:off x="83455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83" name="Google Shape;883;p13"/>
            <p:cNvSpPr/>
            <p:nvPr/>
          </p:nvSpPr>
          <p:spPr>
            <a:xfrm>
              <a:off x="82740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84" name="Google Shape;884;p13"/>
            <p:cNvSpPr/>
            <p:nvPr/>
          </p:nvSpPr>
          <p:spPr>
            <a:xfrm>
              <a:off x="83217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885" name="Google Shape;885;p13"/>
            <p:cNvGrpSpPr/>
            <p:nvPr/>
          </p:nvGrpSpPr>
          <p:grpSpPr>
            <a:xfrm>
              <a:off x="8178831" y="3872960"/>
              <a:ext cx="431864" cy="25717"/>
              <a:chOff x="8178831" y="3872960"/>
              <a:chExt cx="431864" cy="25717"/>
            </a:xfrm>
          </p:grpSpPr>
          <p:sp>
            <p:nvSpPr>
              <p:cNvPr id="886" name="Google Shape;886;p13"/>
              <p:cNvSpPr/>
              <p:nvPr/>
            </p:nvSpPr>
            <p:spPr>
              <a:xfrm>
                <a:off x="8559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87" name="Google Shape;887;p13"/>
              <p:cNvSpPr/>
              <p:nvPr/>
            </p:nvSpPr>
            <p:spPr>
              <a:xfrm>
                <a:off x="84645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88" name="Google Shape;888;p13"/>
              <p:cNvSpPr/>
              <p:nvPr/>
            </p:nvSpPr>
            <p:spPr>
              <a:xfrm>
                <a:off x="85122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89" name="Google Shape;889;p13"/>
              <p:cNvSpPr/>
              <p:nvPr/>
            </p:nvSpPr>
            <p:spPr>
              <a:xfrm>
                <a:off x="83693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90" name="Google Shape;890;p13"/>
              <p:cNvSpPr/>
              <p:nvPr/>
            </p:nvSpPr>
            <p:spPr>
              <a:xfrm>
                <a:off x="84169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91" name="Google Shape;891;p13"/>
              <p:cNvSpPr/>
              <p:nvPr/>
            </p:nvSpPr>
            <p:spPr>
              <a:xfrm>
                <a:off x="82740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92" name="Google Shape;892;p13"/>
              <p:cNvSpPr/>
              <p:nvPr/>
            </p:nvSpPr>
            <p:spPr>
              <a:xfrm>
                <a:off x="83217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93" name="Google Shape;893;p13"/>
              <p:cNvSpPr/>
              <p:nvPr/>
            </p:nvSpPr>
            <p:spPr>
              <a:xfrm>
                <a:off x="8178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94" name="Google Shape;894;p13"/>
              <p:cNvSpPr/>
              <p:nvPr/>
            </p:nvSpPr>
            <p:spPr>
              <a:xfrm>
                <a:off x="82264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95" name="Google Shape;895;p13"/>
              <p:cNvSpPr/>
              <p:nvPr/>
            </p:nvSpPr>
            <p:spPr>
              <a:xfrm>
                <a:off x="8607361" y="3879246"/>
                <a:ext cx="3334" cy="19335"/>
              </a:xfrm>
              <a:custGeom>
                <a:avLst/>
                <a:gdLst/>
                <a:ahLst/>
                <a:cxnLst/>
                <a:rect l="l" t="t" r="r" b="b"/>
                <a:pathLst>
                  <a:path w="3334" h="19335" extrusionOk="0">
                    <a:moveTo>
                      <a:pt x="3334" y="19336"/>
                    </a:moveTo>
                    <a:lnTo>
                      <a:pt x="3334" y="19336"/>
                    </a:lnTo>
                    <a:lnTo>
                      <a:pt x="3334" y="0"/>
                    </a:lnTo>
                    <a:cubicBezTo>
                      <a:pt x="1238" y="2667"/>
                      <a:pt x="0" y="6096"/>
                      <a:pt x="0" y="9715"/>
                    </a:cubicBezTo>
                    <a:cubicBezTo>
                      <a:pt x="0" y="13335"/>
                      <a:pt x="1238" y="16573"/>
                      <a:pt x="3239" y="1933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896" name="Google Shape;896;p13"/>
            <p:cNvSpPr/>
            <p:nvPr/>
          </p:nvSpPr>
          <p:spPr>
            <a:xfrm>
              <a:off x="82026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97" name="Google Shape;897;p13"/>
            <p:cNvSpPr/>
            <p:nvPr/>
          </p:nvSpPr>
          <p:spPr>
            <a:xfrm>
              <a:off x="82502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98" name="Google Shape;898;p13"/>
            <p:cNvSpPr/>
            <p:nvPr/>
          </p:nvSpPr>
          <p:spPr>
            <a:xfrm>
              <a:off x="8178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99" name="Google Shape;899;p13"/>
            <p:cNvSpPr/>
            <p:nvPr/>
          </p:nvSpPr>
          <p:spPr>
            <a:xfrm>
              <a:off x="82264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0" name="Google Shape;900;p13"/>
            <p:cNvSpPr/>
            <p:nvPr/>
          </p:nvSpPr>
          <p:spPr>
            <a:xfrm>
              <a:off x="82026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1" name="Google Shape;901;p13"/>
            <p:cNvSpPr/>
            <p:nvPr/>
          </p:nvSpPr>
          <p:spPr>
            <a:xfrm>
              <a:off x="82502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2" name="Google Shape;902;p13"/>
            <p:cNvSpPr/>
            <p:nvPr/>
          </p:nvSpPr>
          <p:spPr>
            <a:xfrm>
              <a:off x="8178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3" name="Google Shape;903;p13"/>
            <p:cNvSpPr/>
            <p:nvPr/>
          </p:nvSpPr>
          <p:spPr>
            <a:xfrm>
              <a:off x="82264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4" name="Google Shape;904;p13"/>
            <p:cNvSpPr/>
            <p:nvPr/>
          </p:nvSpPr>
          <p:spPr>
            <a:xfrm>
              <a:off x="82026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5" name="Google Shape;905;p13"/>
            <p:cNvSpPr/>
            <p:nvPr/>
          </p:nvSpPr>
          <p:spPr>
            <a:xfrm>
              <a:off x="82502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6" name="Google Shape;906;p13"/>
            <p:cNvSpPr/>
            <p:nvPr/>
          </p:nvSpPr>
          <p:spPr>
            <a:xfrm>
              <a:off x="8178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7" name="Google Shape;907;p13"/>
            <p:cNvSpPr/>
            <p:nvPr/>
          </p:nvSpPr>
          <p:spPr>
            <a:xfrm>
              <a:off x="82264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8" name="Google Shape;908;p13"/>
            <p:cNvSpPr/>
            <p:nvPr/>
          </p:nvSpPr>
          <p:spPr>
            <a:xfrm>
              <a:off x="82026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09" name="Google Shape;909;p13"/>
            <p:cNvSpPr/>
            <p:nvPr/>
          </p:nvSpPr>
          <p:spPr>
            <a:xfrm>
              <a:off x="82502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10" name="Google Shape;910;p13"/>
            <p:cNvSpPr/>
            <p:nvPr/>
          </p:nvSpPr>
          <p:spPr>
            <a:xfrm>
              <a:off x="8178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11" name="Google Shape;911;p13"/>
            <p:cNvSpPr/>
            <p:nvPr/>
          </p:nvSpPr>
          <p:spPr>
            <a:xfrm>
              <a:off x="82264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912" name="Google Shape;912;p13"/>
            <p:cNvGrpSpPr/>
            <p:nvPr/>
          </p:nvGrpSpPr>
          <p:grpSpPr>
            <a:xfrm>
              <a:off x="8171116" y="3458908"/>
              <a:ext cx="439673" cy="17621"/>
              <a:chOff x="8171116" y="3458908"/>
              <a:chExt cx="439673" cy="17621"/>
            </a:xfrm>
          </p:grpSpPr>
          <p:sp>
            <p:nvSpPr>
              <p:cNvPr id="913" name="Google Shape;913;p13"/>
              <p:cNvSpPr/>
              <p:nvPr/>
            </p:nvSpPr>
            <p:spPr>
              <a:xfrm>
                <a:off x="84883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14" name="Google Shape;914;p13"/>
              <p:cNvSpPr/>
              <p:nvPr/>
            </p:nvSpPr>
            <p:spPr>
              <a:xfrm>
                <a:off x="85360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15" name="Google Shape;915;p13"/>
              <p:cNvSpPr/>
              <p:nvPr/>
            </p:nvSpPr>
            <p:spPr>
              <a:xfrm>
                <a:off x="83931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16" name="Google Shape;916;p13"/>
              <p:cNvSpPr/>
              <p:nvPr/>
            </p:nvSpPr>
            <p:spPr>
              <a:xfrm>
                <a:off x="84407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17" name="Google Shape;917;p13"/>
              <p:cNvSpPr/>
              <p:nvPr/>
            </p:nvSpPr>
            <p:spPr>
              <a:xfrm>
                <a:off x="82978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18" name="Google Shape;918;p13"/>
              <p:cNvSpPr/>
              <p:nvPr/>
            </p:nvSpPr>
            <p:spPr>
              <a:xfrm>
                <a:off x="83455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19" name="Google Shape;919;p13"/>
              <p:cNvSpPr/>
              <p:nvPr/>
            </p:nvSpPr>
            <p:spPr>
              <a:xfrm>
                <a:off x="82026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20" name="Google Shape;920;p13"/>
              <p:cNvSpPr/>
              <p:nvPr/>
            </p:nvSpPr>
            <p:spPr>
              <a:xfrm>
                <a:off x="82502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21" name="Google Shape;921;p13"/>
              <p:cNvSpPr/>
              <p:nvPr/>
            </p:nvSpPr>
            <p:spPr>
              <a:xfrm>
                <a:off x="8171116" y="3458908"/>
                <a:ext cx="16097" cy="17621"/>
              </a:xfrm>
              <a:custGeom>
                <a:avLst/>
                <a:gdLst/>
                <a:ahLst/>
                <a:cxnLst/>
                <a:rect l="l" t="t" r="r" b="b"/>
                <a:pathLst>
                  <a:path w="16097" h="17621" extrusionOk="0">
                    <a:moveTo>
                      <a:pt x="16097" y="1524"/>
                    </a:moveTo>
                    <a:cubicBezTo>
                      <a:pt x="16097" y="953"/>
                      <a:pt x="16002" y="476"/>
                      <a:pt x="15907" y="0"/>
                    </a:cubicBezTo>
                    <a:lnTo>
                      <a:pt x="0" y="0"/>
                    </a:lnTo>
                    <a:lnTo>
                      <a:pt x="0" y="17621"/>
                    </a:lnTo>
                    <a:cubicBezTo>
                      <a:pt x="0" y="17621"/>
                      <a:pt x="0" y="17621"/>
                      <a:pt x="0" y="17621"/>
                    </a:cubicBezTo>
                    <a:cubicBezTo>
                      <a:pt x="8858" y="17621"/>
                      <a:pt x="16097" y="10382"/>
                      <a:pt x="16097"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22" name="Google Shape;922;p13"/>
              <p:cNvSpPr/>
              <p:nvPr/>
            </p:nvSpPr>
            <p:spPr>
              <a:xfrm>
                <a:off x="8583548" y="3458908"/>
                <a:ext cx="27241" cy="17621"/>
              </a:xfrm>
              <a:custGeom>
                <a:avLst/>
                <a:gdLst/>
                <a:ahLst/>
                <a:cxnLst/>
                <a:rect l="l" t="t" r="r" b="b"/>
                <a:pathLst>
                  <a:path w="27241" h="17621" extrusionOk="0">
                    <a:moveTo>
                      <a:pt x="95" y="1524"/>
                    </a:moveTo>
                    <a:cubicBezTo>
                      <a:pt x="95" y="10382"/>
                      <a:pt x="7334" y="17621"/>
                      <a:pt x="16193" y="17621"/>
                    </a:cubicBezTo>
                    <a:cubicBezTo>
                      <a:pt x="20479" y="17621"/>
                      <a:pt x="24384" y="15907"/>
                      <a:pt x="27242" y="13145"/>
                    </a:cubicBezTo>
                    <a:lnTo>
                      <a:pt x="27242" y="0"/>
                    </a:ln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923" name="Google Shape;923;p13"/>
            <p:cNvGrpSpPr/>
            <p:nvPr/>
          </p:nvGrpSpPr>
          <p:grpSpPr>
            <a:xfrm>
              <a:off x="8171116" y="3539585"/>
              <a:ext cx="16097" cy="317944"/>
              <a:chOff x="8171116" y="3539585"/>
              <a:chExt cx="16097" cy="317944"/>
            </a:xfrm>
          </p:grpSpPr>
          <p:sp>
            <p:nvSpPr>
              <p:cNvPr id="924" name="Google Shape;924;p13"/>
              <p:cNvSpPr/>
              <p:nvPr/>
            </p:nvSpPr>
            <p:spPr>
              <a:xfrm>
                <a:off x="8171116" y="38253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25" name="Google Shape;925;p13"/>
              <p:cNvSpPr/>
              <p:nvPr/>
            </p:nvSpPr>
            <p:spPr>
              <a:xfrm>
                <a:off x="8171116" y="37300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26" name="Google Shape;926;p13"/>
              <p:cNvSpPr/>
              <p:nvPr/>
            </p:nvSpPr>
            <p:spPr>
              <a:xfrm>
                <a:off x="8171116" y="36348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27" name="Google Shape;927;p13"/>
              <p:cNvSpPr/>
              <p:nvPr/>
            </p:nvSpPr>
            <p:spPr>
              <a:xfrm>
                <a:off x="8171116" y="35395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sp>
        <p:nvSpPr>
          <p:cNvPr id="928" name="Google Shape;928;p13"/>
          <p:cNvSpPr/>
          <p:nvPr/>
        </p:nvSpPr>
        <p:spPr>
          <a:xfrm>
            <a:off x="301" y="-10"/>
            <a:ext cx="717825" cy="717825"/>
          </a:xfrm>
          <a:custGeom>
            <a:avLst/>
            <a:gdLst/>
            <a:ahLst/>
            <a:cxnLst/>
            <a:rect l="l" t="t" r="r" b="b"/>
            <a:pathLst>
              <a:path w="443102" h="443102" extrusionOk="0">
                <a:moveTo>
                  <a:pt x="443103" y="221551"/>
                </a:moveTo>
                <a:cubicBezTo>
                  <a:pt x="443103" y="343911"/>
                  <a:pt x="343911" y="443103"/>
                  <a:pt x="221551" y="443103"/>
                </a:cubicBezTo>
                <a:cubicBezTo>
                  <a:pt x="99192" y="443103"/>
                  <a:pt x="0" y="343911"/>
                  <a:pt x="0" y="221551"/>
                </a:cubicBezTo>
                <a:cubicBezTo>
                  <a:pt x="0" y="99192"/>
                  <a:pt x="99192" y="0"/>
                  <a:pt x="221551" y="0"/>
                </a:cubicBezTo>
                <a:cubicBezTo>
                  <a:pt x="343911" y="0"/>
                  <a:pt x="443103" y="99192"/>
                  <a:pt x="443103" y="22155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929" name="Google Shape;929;p13"/>
          <p:cNvGrpSpPr/>
          <p:nvPr/>
        </p:nvGrpSpPr>
        <p:grpSpPr>
          <a:xfrm>
            <a:off x="77809" y="77566"/>
            <a:ext cx="563815" cy="563815"/>
            <a:chOff x="5196025" y="2874696"/>
            <a:chExt cx="347662" cy="347662"/>
          </a:xfrm>
        </p:grpSpPr>
        <p:sp>
          <p:nvSpPr>
            <p:cNvPr id="930" name="Google Shape;930;p13"/>
            <p:cNvSpPr/>
            <p:nvPr/>
          </p:nvSpPr>
          <p:spPr>
            <a:xfrm>
              <a:off x="5196025" y="2874696"/>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31" name="Google Shape;931;p13"/>
            <p:cNvSpPr/>
            <p:nvPr/>
          </p:nvSpPr>
          <p:spPr>
            <a:xfrm>
              <a:off x="5249832" y="2928061"/>
              <a:ext cx="240410" cy="240410"/>
            </a:xfrm>
            <a:custGeom>
              <a:avLst/>
              <a:gdLst/>
              <a:ahLst/>
              <a:cxnLst/>
              <a:rect l="l" t="t" r="r" b="b"/>
              <a:pathLst>
                <a:path w="240410" h="240410" extrusionOk="0">
                  <a:moveTo>
                    <a:pt x="240411" y="120205"/>
                  </a:moveTo>
                  <a:cubicBezTo>
                    <a:pt x="240411" y="186593"/>
                    <a:pt x="186593" y="240411"/>
                    <a:pt x="120205" y="240411"/>
                  </a:cubicBezTo>
                  <a:cubicBezTo>
                    <a:pt x="53818" y="240411"/>
                    <a:pt x="0" y="186593"/>
                    <a:pt x="0" y="120205"/>
                  </a:cubicBezTo>
                  <a:cubicBezTo>
                    <a:pt x="0" y="53818"/>
                    <a:pt x="53818" y="0"/>
                    <a:pt x="120205" y="0"/>
                  </a:cubicBezTo>
                  <a:cubicBezTo>
                    <a:pt x="186593" y="0"/>
                    <a:pt x="240411" y="53818"/>
                    <a:pt x="240411" y="120205"/>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32" name="Google Shape;932;p13"/>
            <p:cNvSpPr/>
            <p:nvPr/>
          </p:nvSpPr>
          <p:spPr>
            <a:xfrm>
              <a:off x="5299758" y="2978425"/>
              <a:ext cx="140398" cy="140398"/>
            </a:xfrm>
            <a:custGeom>
              <a:avLst/>
              <a:gdLst/>
              <a:ahLst/>
              <a:cxnLst/>
              <a:rect l="l" t="t" r="r" b="b"/>
              <a:pathLst>
                <a:path w="140398" h="140398" extrusionOk="0">
                  <a:moveTo>
                    <a:pt x="140399" y="70199"/>
                  </a:moveTo>
                  <a:cubicBezTo>
                    <a:pt x="140399" y="108969"/>
                    <a:pt x="108969" y="140398"/>
                    <a:pt x="70199" y="140398"/>
                  </a:cubicBezTo>
                  <a:cubicBezTo>
                    <a:pt x="31429" y="140398"/>
                    <a:pt x="0" y="108969"/>
                    <a:pt x="0" y="70199"/>
                  </a:cubicBezTo>
                  <a:cubicBezTo>
                    <a:pt x="0" y="31429"/>
                    <a:pt x="31429" y="0"/>
                    <a:pt x="70199" y="0"/>
                  </a:cubicBezTo>
                  <a:cubicBezTo>
                    <a:pt x="108969" y="0"/>
                    <a:pt x="140399" y="31429"/>
                    <a:pt x="140399" y="70199"/>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933" name="Google Shape;933;p13"/>
          <p:cNvSpPr/>
          <p:nvPr/>
        </p:nvSpPr>
        <p:spPr>
          <a:xfrm>
            <a:off x="3512" y="719321"/>
            <a:ext cx="712425" cy="356136"/>
          </a:xfrm>
          <a:custGeom>
            <a:avLst/>
            <a:gdLst/>
            <a:ahLst/>
            <a:cxnLst/>
            <a:rect l="l" t="t" r="r" b="b"/>
            <a:pathLst>
              <a:path w="439769" h="219837" extrusionOk="0">
                <a:moveTo>
                  <a:pt x="219837" y="0"/>
                </a:moveTo>
                <a:cubicBezTo>
                  <a:pt x="98393" y="0"/>
                  <a:pt x="0" y="98393"/>
                  <a:pt x="0" y="219837"/>
                </a:cubicBezTo>
                <a:lnTo>
                  <a:pt x="439769" y="219837"/>
                </a:lnTo>
                <a:cubicBezTo>
                  <a:pt x="439769" y="98393"/>
                  <a:pt x="341281" y="0"/>
                  <a:pt x="219932" y="0"/>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34" name="Google Shape;934;p13"/>
          <p:cNvSpPr/>
          <p:nvPr/>
        </p:nvSpPr>
        <p:spPr>
          <a:xfrm>
            <a:off x="3512" y="1075831"/>
            <a:ext cx="712425" cy="356136"/>
          </a:xfrm>
          <a:custGeom>
            <a:avLst/>
            <a:gdLst/>
            <a:ahLst/>
            <a:cxnLst/>
            <a:rect l="l" t="t" r="r" b="b"/>
            <a:pathLst>
              <a:path w="439769" h="219837" extrusionOk="0">
                <a:moveTo>
                  <a:pt x="219837" y="0"/>
                </a:moveTo>
                <a:cubicBezTo>
                  <a:pt x="98393" y="0"/>
                  <a:pt x="0" y="98488"/>
                  <a:pt x="0" y="219837"/>
                </a:cubicBezTo>
                <a:lnTo>
                  <a:pt x="439769" y="219837"/>
                </a:lnTo>
                <a:cubicBezTo>
                  <a:pt x="439769" y="98393"/>
                  <a:pt x="341281" y="0"/>
                  <a:pt x="219932"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37037320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935"/>
        <p:cNvGrpSpPr/>
        <p:nvPr/>
      </p:nvGrpSpPr>
      <p:grpSpPr>
        <a:xfrm>
          <a:off x="0" y="0"/>
          <a:ext cx="0" cy="0"/>
          <a:chOff x="0" y="0"/>
          <a:chExt cx="0" cy="0"/>
        </a:xfrm>
      </p:grpSpPr>
      <p:sp>
        <p:nvSpPr>
          <p:cNvPr id="936" name="Google Shape;936;p1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grpSp>
        <p:nvGrpSpPr>
          <p:cNvPr id="937" name="Google Shape;937;p14"/>
          <p:cNvGrpSpPr/>
          <p:nvPr/>
        </p:nvGrpSpPr>
        <p:grpSpPr>
          <a:xfrm>
            <a:off x="11484644" y="13"/>
            <a:ext cx="707053" cy="707112"/>
            <a:chOff x="6027978" y="3266535"/>
            <a:chExt cx="439673" cy="439673"/>
          </a:xfrm>
        </p:grpSpPr>
        <p:sp>
          <p:nvSpPr>
            <p:cNvPr id="938" name="Google Shape;938;p14"/>
            <p:cNvSpPr/>
            <p:nvPr/>
          </p:nvSpPr>
          <p:spPr>
            <a:xfrm>
              <a:off x="6027978" y="3266535"/>
              <a:ext cx="439673" cy="439673"/>
            </a:xfrm>
            <a:custGeom>
              <a:avLst/>
              <a:gdLst/>
              <a:ahLst/>
              <a:cxnLst/>
              <a:rect l="l" t="t" r="r" b="b"/>
              <a:pathLst>
                <a:path w="439673" h="439673" extrusionOk="0">
                  <a:moveTo>
                    <a:pt x="439674" y="219837"/>
                  </a:moveTo>
                  <a:cubicBezTo>
                    <a:pt x="439674" y="341249"/>
                    <a:pt x="341249" y="439674"/>
                    <a:pt x="219837" y="439674"/>
                  </a:cubicBezTo>
                  <a:cubicBezTo>
                    <a:pt x="98424" y="439674"/>
                    <a:pt x="0" y="341249"/>
                    <a:pt x="0" y="219837"/>
                  </a:cubicBezTo>
                  <a:cubicBezTo>
                    <a:pt x="0" y="98424"/>
                    <a:pt x="98425" y="0"/>
                    <a:pt x="219837" y="0"/>
                  </a:cubicBezTo>
                  <a:cubicBezTo>
                    <a:pt x="341250"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939" name="Google Shape;939;p14"/>
            <p:cNvGrpSpPr/>
            <p:nvPr/>
          </p:nvGrpSpPr>
          <p:grpSpPr>
            <a:xfrm>
              <a:off x="6062757" y="3430047"/>
              <a:ext cx="369950" cy="112775"/>
              <a:chOff x="6062757" y="3430047"/>
              <a:chExt cx="369950" cy="112775"/>
            </a:xfrm>
          </p:grpSpPr>
          <p:sp>
            <p:nvSpPr>
              <p:cNvPr id="940" name="Google Shape;940;p14"/>
              <p:cNvSpPr/>
              <p:nvPr/>
            </p:nvSpPr>
            <p:spPr>
              <a:xfrm>
                <a:off x="6191345" y="3430047"/>
                <a:ext cx="112775" cy="112775"/>
              </a:xfrm>
              <a:custGeom>
                <a:avLst/>
                <a:gdLst/>
                <a:ahLst/>
                <a:cxnLst/>
                <a:rect l="l" t="t" r="r" b="b"/>
                <a:pathLst>
                  <a:path w="112775" h="112775" extrusionOk="0">
                    <a:moveTo>
                      <a:pt x="112776" y="56388"/>
                    </a:moveTo>
                    <a:cubicBezTo>
                      <a:pt x="112776" y="87535"/>
                      <a:pt x="87535" y="112776"/>
                      <a:pt x="56388" y="112776"/>
                    </a:cubicBezTo>
                    <a:cubicBezTo>
                      <a:pt x="25241" y="112776"/>
                      <a:pt x="0" y="87535"/>
                      <a:pt x="0" y="56388"/>
                    </a:cubicBezTo>
                    <a:cubicBezTo>
                      <a:pt x="0" y="25241"/>
                      <a:pt x="25241" y="0"/>
                      <a:pt x="56388" y="0"/>
                    </a:cubicBezTo>
                    <a:cubicBezTo>
                      <a:pt x="87535" y="0"/>
                      <a:pt x="112776" y="25241"/>
                      <a:pt x="112776" y="5638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41" name="Google Shape;941;p14"/>
              <p:cNvSpPr/>
              <p:nvPr/>
            </p:nvSpPr>
            <p:spPr>
              <a:xfrm>
                <a:off x="6319932" y="3430047"/>
                <a:ext cx="112775" cy="112775"/>
              </a:xfrm>
              <a:custGeom>
                <a:avLst/>
                <a:gdLst/>
                <a:ahLst/>
                <a:cxnLst/>
                <a:rect l="l" t="t" r="r" b="b"/>
                <a:pathLst>
                  <a:path w="112775" h="112775" extrusionOk="0">
                    <a:moveTo>
                      <a:pt x="112776" y="56388"/>
                    </a:moveTo>
                    <a:cubicBezTo>
                      <a:pt x="112776" y="87535"/>
                      <a:pt x="87535" y="112776"/>
                      <a:pt x="56388" y="112776"/>
                    </a:cubicBezTo>
                    <a:cubicBezTo>
                      <a:pt x="25241" y="112776"/>
                      <a:pt x="0" y="87535"/>
                      <a:pt x="0" y="56388"/>
                    </a:cubicBezTo>
                    <a:cubicBezTo>
                      <a:pt x="0" y="25241"/>
                      <a:pt x="25241" y="0"/>
                      <a:pt x="56388" y="0"/>
                    </a:cubicBezTo>
                    <a:cubicBezTo>
                      <a:pt x="87535" y="0"/>
                      <a:pt x="112776" y="25241"/>
                      <a:pt x="112776" y="5638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42" name="Google Shape;942;p14"/>
              <p:cNvSpPr/>
              <p:nvPr/>
            </p:nvSpPr>
            <p:spPr>
              <a:xfrm>
                <a:off x="6062757" y="3430047"/>
                <a:ext cx="112775" cy="112775"/>
              </a:xfrm>
              <a:custGeom>
                <a:avLst/>
                <a:gdLst/>
                <a:ahLst/>
                <a:cxnLst/>
                <a:rect l="l" t="t" r="r" b="b"/>
                <a:pathLst>
                  <a:path w="112775" h="112775" extrusionOk="0">
                    <a:moveTo>
                      <a:pt x="112776" y="56388"/>
                    </a:moveTo>
                    <a:cubicBezTo>
                      <a:pt x="112776" y="87535"/>
                      <a:pt x="87535" y="112776"/>
                      <a:pt x="56388" y="112776"/>
                    </a:cubicBezTo>
                    <a:cubicBezTo>
                      <a:pt x="25241" y="112776"/>
                      <a:pt x="0" y="87535"/>
                      <a:pt x="0" y="56388"/>
                    </a:cubicBezTo>
                    <a:cubicBezTo>
                      <a:pt x="0" y="25241"/>
                      <a:pt x="25241" y="0"/>
                      <a:pt x="56388" y="0"/>
                    </a:cubicBezTo>
                    <a:cubicBezTo>
                      <a:pt x="87535" y="0"/>
                      <a:pt x="112776" y="25241"/>
                      <a:pt x="112776" y="5638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grpSp>
        <p:nvGrpSpPr>
          <p:cNvPr id="943" name="Google Shape;943;p14"/>
          <p:cNvGrpSpPr/>
          <p:nvPr/>
        </p:nvGrpSpPr>
        <p:grpSpPr>
          <a:xfrm>
            <a:off x="11484937" y="707414"/>
            <a:ext cx="707055" cy="707113"/>
            <a:chOff x="6028159" y="3706387"/>
            <a:chExt cx="439674" cy="439674"/>
          </a:xfrm>
        </p:grpSpPr>
        <p:sp>
          <p:nvSpPr>
            <p:cNvPr id="944" name="Google Shape;944;p14"/>
            <p:cNvSpPr/>
            <p:nvPr/>
          </p:nvSpPr>
          <p:spPr>
            <a:xfrm>
              <a:off x="6028159" y="3706387"/>
              <a:ext cx="439674" cy="439674"/>
            </a:xfrm>
            <a:custGeom>
              <a:avLst/>
              <a:gdLst/>
              <a:ahLst/>
              <a:cxnLst/>
              <a:rect l="l" t="t" r="r" b="b"/>
              <a:pathLst>
                <a:path w="439674" h="439674" extrusionOk="0">
                  <a:moveTo>
                    <a:pt x="439674" y="219837"/>
                  </a:moveTo>
                  <a:cubicBezTo>
                    <a:pt x="439674" y="341250"/>
                    <a:pt x="341249" y="439674"/>
                    <a:pt x="219837" y="439674"/>
                  </a:cubicBezTo>
                  <a:cubicBezTo>
                    <a:pt x="98424" y="439674"/>
                    <a:pt x="0" y="341250"/>
                    <a:pt x="0" y="219837"/>
                  </a:cubicBezTo>
                  <a:cubicBezTo>
                    <a:pt x="0" y="98424"/>
                    <a:pt x="98425" y="0"/>
                    <a:pt x="219837" y="0"/>
                  </a:cubicBezTo>
                  <a:cubicBezTo>
                    <a:pt x="341250" y="0"/>
                    <a:pt x="439674" y="98424"/>
                    <a:pt x="439674" y="219837"/>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45" name="Google Shape;945;p14"/>
            <p:cNvSpPr/>
            <p:nvPr/>
          </p:nvSpPr>
          <p:spPr>
            <a:xfrm>
              <a:off x="6073997" y="3752373"/>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46" name="Google Shape;946;p14"/>
            <p:cNvSpPr/>
            <p:nvPr/>
          </p:nvSpPr>
          <p:spPr>
            <a:xfrm>
              <a:off x="6127623" y="3805999"/>
              <a:ext cx="240411" cy="240411"/>
            </a:xfrm>
            <a:custGeom>
              <a:avLst/>
              <a:gdLst/>
              <a:ahLst/>
              <a:cxnLst/>
              <a:rect l="l" t="t" r="r" b="b"/>
              <a:pathLst>
                <a:path w="240411" h="240411" extrusionOk="0">
                  <a:moveTo>
                    <a:pt x="240411" y="120205"/>
                  </a:moveTo>
                  <a:cubicBezTo>
                    <a:pt x="240411" y="186593"/>
                    <a:pt x="186593" y="240411"/>
                    <a:pt x="120206" y="240411"/>
                  </a:cubicBezTo>
                  <a:cubicBezTo>
                    <a:pt x="53818" y="240411"/>
                    <a:pt x="0" y="186593"/>
                    <a:pt x="0" y="120206"/>
                  </a:cubicBezTo>
                  <a:cubicBezTo>
                    <a:pt x="0" y="53818"/>
                    <a:pt x="53818" y="0"/>
                    <a:pt x="120206" y="0"/>
                  </a:cubicBezTo>
                  <a:cubicBezTo>
                    <a:pt x="186593" y="0"/>
                    <a:pt x="240411" y="53818"/>
                    <a:pt x="240411" y="120205"/>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47" name="Google Shape;947;p14"/>
            <p:cNvSpPr/>
            <p:nvPr/>
          </p:nvSpPr>
          <p:spPr>
            <a:xfrm>
              <a:off x="6177629" y="3856005"/>
              <a:ext cx="140398" cy="140398"/>
            </a:xfrm>
            <a:custGeom>
              <a:avLst/>
              <a:gdLst/>
              <a:ahLst/>
              <a:cxnLst/>
              <a:rect l="l" t="t" r="r" b="b"/>
              <a:pathLst>
                <a:path w="140398" h="140398" extrusionOk="0">
                  <a:moveTo>
                    <a:pt x="140398" y="70199"/>
                  </a:moveTo>
                  <a:cubicBezTo>
                    <a:pt x="140398" y="108969"/>
                    <a:pt x="108969" y="140399"/>
                    <a:pt x="70199" y="140399"/>
                  </a:cubicBezTo>
                  <a:cubicBezTo>
                    <a:pt x="31429" y="140399"/>
                    <a:pt x="0" y="108969"/>
                    <a:pt x="0" y="70199"/>
                  </a:cubicBezTo>
                  <a:cubicBezTo>
                    <a:pt x="0" y="31429"/>
                    <a:pt x="31429" y="0"/>
                    <a:pt x="70199" y="0"/>
                  </a:cubicBezTo>
                  <a:cubicBezTo>
                    <a:pt x="108969" y="0"/>
                    <a:pt x="140398" y="31429"/>
                    <a:pt x="140398" y="70199"/>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48" name="Google Shape;948;p14"/>
            <p:cNvSpPr/>
            <p:nvPr/>
          </p:nvSpPr>
          <p:spPr>
            <a:xfrm>
              <a:off x="6216872" y="3895248"/>
              <a:ext cx="61912" cy="61912"/>
            </a:xfrm>
            <a:custGeom>
              <a:avLst/>
              <a:gdLst/>
              <a:ahLst/>
              <a:cxnLst/>
              <a:rect l="l" t="t" r="r" b="b"/>
              <a:pathLst>
                <a:path w="61912" h="61912" extrusionOk="0">
                  <a:moveTo>
                    <a:pt x="61913" y="30956"/>
                  </a:moveTo>
                  <a:cubicBezTo>
                    <a:pt x="61913" y="48053"/>
                    <a:pt x="48053" y="61912"/>
                    <a:pt x="30956" y="61912"/>
                  </a:cubicBezTo>
                  <a:cubicBezTo>
                    <a:pt x="13860" y="61912"/>
                    <a:pt x="0" y="48053"/>
                    <a:pt x="0" y="30956"/>
                  </a:cubicBezTo>
                  <a:cubicBezTo>
                    <a:pt x="0" y="13860"/>
                    <a:pt x="13860" y="0"/>
                    <a:pt x="30956" y="0"/>
                  </a:cubicBezTo>
                  <a:cubicBezTo>
                    <a:pt x="48053" y="0"/>
                    <a:pt x="61913" y="13860"/>
                    <a:pt x="61913" y="30956"/>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949" name="Google Shape;949;p14"/>
          <p:cNvGrpSpPr/>
          <p:nvPr/>
        </p:nvGrpSpPr>
        <p:grpSpPr>
          <a:xfrm>
            <a:off x="-121" y="6150563"/>
            <a:ext cx="712415" cy="707725"/>
            <a:chOff x="5148453" y="4147470"/>
            <a:chExt cx="443007" cy="440055"/>
          </a:xfrm>
        </p:grpSpPr>
        <p:sp>
          <p:nvSpPr>
            <p:cNvPr id="950" name="Google Shape;950;p14"/>
            <p:cNvSpPr/>
            <p:nvPr/>
          </p:nvSpPr>
          <p:spPr>
            <a:xfrm>
              <a:off x="552288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51" name="Google Shape;951;p14"/>
            <p:cNvSpPr/>
            <p:nvPr/>
          </p:nvSpPr>
          <p:spPr>
            <a:xfrm>
              <a:off x="554669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52" name="Google Shape;952;p14"/>
            <p:cNvSpPr/>
            <p:nvPr/>
          </p:nvSpPr>
          <p:spPr>
            <a:xfrm>
              <a:off x="554669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53" name="Google Shape;953;p14"/>
            <p:cNvSpPr/>
            <p:nvPr/>
          </p:nvSpPr>
          <p:spPr>
            <a:xfrm>
              <a:off x="5570410" y="4338066"/>
              <a:ext cx="21050" cy="32099"/>
            </a:xfrm>
            <a:custGeom>
              <a:avLst/>
              <a:gdLst/>
              <a:ahLst/>
              <a:cxnLst/>
              <a:rect l="l" t="t" r="r" b="b"/>
              <a:pathLst>
                <a:path w="21050" h="32099" extrusionOk="0">
                  <a:moveTo>
                    <a:pt x="95" y="16002"/>
                  </a:moveTo>
                  <a:cubicBezTo>
                    <a:pt x="95" y="24860"/>
                    <a:pt x="7334" y="32099"/>
                    <a:pt x="16192" y="32099"/>
                  </a:cubicBezTo>
                  <a:cubicBezTo>
                    <a:pt x="17907" y="32099"/>
                    <a:pt x="19526" y="31718"/>
                    <a:pt x="21050" y="31242"/>
                  </a:cubicBezTo>
                  <a:cubicBezTo>
                    <a:pt x="21050" y="30099"/>
                    <a:pt x="21050" y="29051"/>
                    <a:pt x="21050" y="27908"/>
                  </a:cubicBezTo>
                  <a:cubicBezTo>
                    <a:pt x="21050" y="18574"/>
                    <a:pt x="20383" y="9335"/>
                    <a:pt x="19240" y="286"/>
                  </a:cubicBezTo>
                  <a:cubicBezTo>
                    <a:pt x="18193" y="95"/>
                    <a:pt x="17145" y="0"/>
                    <a:pt x="16097" y="0"/>
                  </a:cubicBezTo>
                  <a:cubicBezTo>
                    <a:pt x="7239" y="0"/>
                    <a:pt x="0" y="7239"/>
                    <a:pt x="0"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54" name="Google Shape;954;p14"/>
            <p:cNvSpPr/>
            <p:nvPr/>
          </p:nvSpPr>
          <p:spPr>
            <a:xfrm>
              <a:off x="552288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55" name="Google Shape;955;p14"/>
            <p:cNvSpPr/>
            <p:nvPr/>
          </p:nvSpPr>
          <p:spPr>
            <a:xfrm>
              <a:off x="5546598" y="4481322"/>
              <a:ext cx="12477" cy="17906"/>
            </a:xfrm>
            <a:custGeom>
              <a:avLst/>
              <a:gdLst/>
              <a:ahLst/>
              <a:cxnLst/>
              <a:rect l="l" t="t" r="r" b="b"/>
              <a:pathLst>
                <a:path w="12477" h="17906" extrusionOk="0">
                  <a:moveTo>
                    <a:pt x="95" y="15621"/>
                  </a:moveTo>
                  <a:cubicBezTo>
                    <a:pt x="95" y="16383"/>
                    <a:pt x="190" y="17145"/>
                    <a:pt x="286" y="17907"/>
                  </a:cubicBezTo>
                  <a:cubicBezTo>
                    <a:pt x="4667" y="12192"/>
                    <a:pt x="8668" y="6191"/>
                    <a:pt x="12478" y="0"/>
                  </a:cubicBezTo>
                  <a:cubicBezTo>
                    <a:pt x="5334" y="1619"/>
                    <a:pt x="0" y="8001"/>
                    <a:pt x="0" y="1562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56" name="Google Shape;956;p14"/>
            <p:cNvSpPr/>
            <p:nvPr/>
          </p:nvSpPr>
          <p:spPr>
            <a:xfrm>
              <a:off x="5570505" y="4434363"/>
              <a:ext cx="10191" cy="22002"/>
            </a:xfrm>
            <a:custGeom>
              <a:avLst/>
              <a:gdLst/>
              <a:ahLst/>
              <a:cxnLst/>
              <a:rect l="l" t="t" r="r" b="b"/>
              <a:pathLst>
                <a:path w="10191" h="22002" extrusionOk="0">
                  <a:moveTo>
                    <a:pt x="0" y="14954"/>
                  </a:moveTo>
                  <a:cubicBezTo>
                    <a:pt x="0" y="17526"/>
                    <a:pt x="667" y="19908"/>
                    <a:pt x="1715" y="22003"/>
                  </a:cubicBezTo>
                  <a:cubicBezTo>
                    <a:pt x="4953" y="14859"/>
                    <a:pt x="7716" y="7525"/>
                    <a:pt x="10192" y="0"/>
                  </a:cubicBezTo>
                  <a:cubicBezTo>
                    <a:pt x="4191" y="2381"/>
                    <a:pt x="0" y="8096"/>
                    <a:pt x="0" y="1495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57" name="Google Shape;957;p14"/>
            <p:cNvSpPr/>
            <p:nvPr/>
          </p:nvSpPr>
          <p:spPr>
            <a:xfrm>
              <a:off x="552288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58" name="Google Shape;958;p14"/>
            <p:cNvSpPr/>
            <p:nvPr/>
          </p:nvSpPr>
          <p:spPr>
            <a:xfrm>
              <a:off x="5499068" y="4195572"/>
              <a:ext cx="31908" cy="31718"/>
            </a:xfrm>
            <a:custGeom>
              <a:avLst/>
              <a:gdLst/>
              <a:ahLst/>
              <a:cxnLst/>
              <a:rect l="l" t="t" r="r" b="b"/>
              <a:pathLst>
                <a:path w="31908" h="31718" extrusionOk="0">
                  <a:moveTo>
                    <a:pt x="12478" y="0"/>
                  </a:moveTo>
                  <a:cubicBezTo>
                    <a:pt x="5334" y="1619"/>
                    <a:pt x="0" y="8001"/>
                    <a:pt x="0" y="15621"/>
                  </a:cubicBezTo>
                  <a:cubicBezTo>
                    <a:pt x="0" y="24479"/>
                    <a:pt x="7239" y="31718"/>
                    <a:pt x="16097" y="31718"/>
                  </a:cubicBezTo>
                  <a:cubicBezTo>
                    <a:pt x="24098" y="31718"/>
                    <a:pt x="30671" y="25908"/>
                    <a:pt x="31909" y="18288"/>
                  </a:cubicBezTo>
                  <a:cubicBezTo>
                    <a:pt x="25813" y="11811"/>
                    <a:pt x="19336" y="5715"/>
                    <a:pt x="12478"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59" name="Google Shape;959;p14"/>
            <p:cNvSpPr/>
            <p:nvPr/>
          </p:nvSpPr>
          <p:spPr>
            <a:xfrm>
              <a:off x="545144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0" name="Google Shape;960;p14"/>
            <p:cNvSpPr/>
            <p:nvPr/>
          </p:nvSpPr>
          <p:spPr>
            <a:xfrm>
              <a:off x="5427630" y="4153185"/>
              <a:ext cx="32194" cy="26479"/>
            </a:xfrm>
            <a:custGeom>
              <a:avLst/>
              <a:gdLst/>
              <a:ahLst/>
              <a:cxnLst/>
              <a:rect l="l" t="t" r="r" b="b"/>
              <a:pathLst>
                <a:path w="32194" h="26479" extrusionOk="0">
                  <a:moveTo>
                    <a:pt x="0" y="10382"/>
                  </a:moveTo>
                  <a:cubicBezTo>
                    <a:pt x="0" y="19240"/>
                    <a:pt x="7239" y="26479"/>
                    <a:pt x="16097" y="26479"/>
                  </a:cubicBezTo>
                  <a:cubicBezTo>
                    <a:pt x="24956" y="26479"/>
                    <a:pt x="32195" y="19240"/>
                    <a:pt x="32195" y="10382"/>
                  </a:cubicBezTo>
                  <a:cubicBezTo>
                    <a:pt x="32195" y="10382"/>
                    <a:pt x="32195" y="10382"/>
                    <a:pt x="32195" y="10287"/>
                  </a:cubicBezTo>
                  <a:cubicBezTo>
                    <a:pt x="23051" y="6287"/>
                    <a:pt x="13716" y="2762"/>
                    <a:pt x="4001" y="0"/>
                  </a:cubicBezTo>
                  <a:cubicBezTo>
                    <a:pt x="1619" y="2857"/>
                    <a:pt x="95" y="6382"/>
                    <a:pt x="95" y="1038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1" name="Google Shape;961;p14"/>
            <p:cNvSpPr/>
            <p:nvPr/>
          </p:nvSpPr>
          <p:spPr>
            <a:xfrm>
              <a:off x="549906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2" name="Google Shape;962;p14"/>
            <p:cNvSpPr/>
            <p:nvPr/>
          </p:nvSpPr>
          <p:spPr>
            <a:xfrm>
              <a:off x="545144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3" name="Google Shape;963;p14"/>
            <p:cNvSpPr/>
            <p:nvPr/>
          </p:nvSpPr>
          <p:spPr>
            <a:xfrm>
              <a:off x="547525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4" name="Google Shape;964;p14"/>
            <p:cNvSpPr/>
            <p:nvPr/>
          </p:nvSpPr>
          <p:spPr>
            <a:xfrm>
              <a:off x="542763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5" name="Google Shape;965;p14"/>
            <p:cNvSpPr/>
            <p:nvPr/>
          </p:nvSpPr>
          <p:spPr>
            <a:xfrm>
              <a:off x="549906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6" name="Google Shape;966;p14"/>
            <p:cNvSpPr/>
            <p:nvPr/>
          </p:nvSpPr>
          <p:spPr>
            <a:xfrm>
              <a:off x="545144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7" name="Google Shape;967;p14"/>
            <p:cNvSpPr/>
            <p:nvPr/>
          </p:nvSpPr>
          <p:spPr>
            <a:xfrm>
              <a:off x="547525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8" name="Google Shape;968;p14"/>
            <p:cNvSpPr/>
            <p:nvPr/>
          </p:nvSpPr>
          <p:spPr>
            <a:xfrm>
              <a:off x="542763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69" name="Google Shape;969;p14"/>
            <p:cNvSpPr/>
            <p:nvPr/>
          </p:nvSpPr>
          <p:spPr>
            <a:xfrm>
              <a:off x="549906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0" name="Google Shape;970;p14"/>
            <p:cNvSpPr/>
            <p:nvPr/>
          </p:nvSpPr>
          <p:spPr>
            <a:xfrm>
              <a:off x="545144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1" name="Google Shape;971;p14"/>
            <p:cNvSpPr/>
            <p:nvPr/>
          </p:nvSpPr>
          <p:spPr>
            <a:xfrm>
              <a:off x="547525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2" name="Google Shape;972;p14"/>
            <p:cNvSpPr/>
            <p:nvPr/>
          </p:nvSpPr>
          <p:spPr>
            <a:xfrm>
              <a:off x="542763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3" name="Google Shape;973;p14"/>
            <p:cNvSpPr/>
            <p:nvPr/>
          </p:nvSpPr>
          <p:spPr>
            <a:xfrm>
              <a:off x="5475255" y="4528470"/>
              <a:ext cx="31528" cy="28860"/>
            </a:xfrm>
            <a:custGeom>
              <a:avLst/>
              <a:gdLst/>
              <a:ahLst/>
              <a:cxnLst/>
              <a:rect l="l" t="t" r="r" b="b"/>
              <a:pathLst>
                <a:path w="31528" h="28860" extrusionOk="0">
                  <a:moveTo>
                    <a:pt x="16097" y="0"/>
                  </a:moveTo>
                  <a:cubicBezTo>
                    <a:pt x="7239" y="0"/>
                    <a:pt x="0" y="7239"/>
                    <a:pt x="0" y="16097"/>
                  </a:cubicBezTo>
                  <a:cubicBezTo>
                    <a:pt x="0" y="21336"/>
                    <a:pt x="2477" y="25908"/>
                    <a:pt x="6382" y="28861"/>
                  </a:cubicBezTo>
                  <a:cubicBezTo>
                    <a:pt x="15145" y="23717"/>
                    <a:pt x="23527" y="18002"/>
                    <a:pt x="31528" y="11716"/>
                  </a:cubicBezTo>
                  <a:cubicBezTo>
                    <a:pt x="29623" y="4953"/>
                    <a:pt x="23527"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4" name="Google Shape;974;p14"/>
            <p:cNvSpPr/>
            <p:nvPr/>
          </p:nvSpPr>
          <p:spPr>
            <a:xfrm>
              <a:off x="5427630"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5" name="Google Shape;975;p14"/>
            <p:cNvSpPr/>
            <p:nvPr/>
          </p:nvSpPr>
          <p:spPr>
            <a:xfrm>
              <a:off x="5403818"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6" name="Google Shape;976;p14"/>
            <p:cNvSpPr/>
            <p:nvPr/>
          </p:nvSpPr>
          <p:spPr>
            <a:xfrm>
              <a:off x="535619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7" name="Google Shape;977;p14"/>
            <p:cNvSpPr/>
            <p:nvPr/>
          </p:nvSpPr>
          <p:spPr>
            <a:xfrm>
              <a:off x="5380005" y="4147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8" name="Google Shape;978;p14"/>
            <p:cNvSpPr/>
            <p:nvPr/>
          </p:nvSpPr>
          <p:spPr>
            <a:xfrm>
              <a:off x="5332380" y="4147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79" name="Google Shape;979;p14"/>
            <p:cNvSpPr/>
            <p:nvPr/>
          </p:nvSpPr>
          <p:spPr>
            <a:xfrm>
              <a:off x="540381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0" name="Google Shape;980;p14"/>
            <p:cNvSpPr/>
            <p:nvPr/>
          </p:nvSpPr>
          <p:spPr>
            <a:xfrm>
              <a:off x="535619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1" name="Google Shape;981;p14"/>
            <p:cNvSpPr/>
            <p:nvPr/>
          </p:nvSpPr>
          <p:spPr>
            <a:xfrm>
              <a:off x="538000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2" name="Google Shape;982;p14"/>
            <p:cNvSpPr/>
            <p:nvPr/>
          </p:nvSpPr>
          <p:spPr>
            <a:xfrm>
              <a:off x="533238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3" name="Google Shape;983;p14"/>
            <p:cNvSpPr/>
            <p:nvPr/>
          </p:nvSpPr>
          <p:spPr>
            <a:xfrm>
              <a:off x="540381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4" name="Google Shape;984;p14"/>
            <p:cNvSpPr/>
            <p:nvPr/>
          </p:nvSpPr>
          <p:spPr>
            <a:xfrm>
              <a:off x="535619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5" name="Google Shape;985;p14"/>
            <p:cNvSpPr/>
            <p:nvPr/>
          </p:nvSpPr>
          <p:spPr>
            <a:xfrm>
              <a:off x="538000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6" name="Google Shape;986;p14"/>
            <p:cNvSpPr/>
            <p:nvPr/>
          </p:nvSpPr>
          <p:spPr>
            <a:xfrm>
              <a:off x="533238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7" name="Google Shape;987;p14"/>
            <p:cNvSpPr/>
            <p:nvPr/>
          </p:nvSpPr>
          <p:spPr>
            <a:xfrm>
              <a:off x="540381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8" name="Google Shape;988;p14"/>
            <p:cNvSpPr/>
            <p:nvPr/>
          </p:nvSpPr>
          <p:spPr>
            <a:xfrm>
              <a:off x="535619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89" name="Google Shape;989;p14"/>
            <p:cNvSpPr/>
            <p:nvPr/>
          </p:nvSpPr>
          <p:spPr>
            <a:xfrm>
              <a:off x="538000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0" name="Google Shape;990;p14"/>
            <p:cNvSpPr/>
            <p:nvPr/>
          </p:nvSpPr>
          <p:spPr>
            <a:xfrm>
              <a:off x="533238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1" name="Google Shape;991;p14"/>
            <p:cNvSpPr/>
            <p:nvPr/>
          </p:nvSpPr>
          <p:spPr>
            <a:xfrm>
              <a:off x="5405818" y="4576095"/>
              <a:ext cx="23717" cy="8477"/>
            </a:xfrm>
            <a:custGeom>
              <a:avLst/>
              <a:gdLst/>
              <a:ahLst/>
              <a:cxnLst/>
              <a:rect l="l" t="t" r="r" b="b"/>
              <a:pathLst>
                <a:path w="23717" h="8477" extrusionOk="0">
                  <a:moveTo>
                    <a:pt x="23717" y="3238"/>
                  </a:moveTo>
                  <a:cubicBezTo>
                    <a:pt x="21050" y="1238"/>
                    <a:pt x="17716" y="0"/>
                    <a:pt x="14097" y="0"/>
                  </a:cubicBezTo>
                  <a:cubicBezTo>
                    <a:pt x="8001" y="0"/>
                    <a:pt x="2762" y="3429"/>
                    <a:pt x="0" y="8477"/>
                  </a:cubicBezTo>
                  <a:cubicBezTo>
                    <a:pt x="8001" y="7144"/>
                    <a:pt x="15907" y="5429"/>
                    <a:pt x="23622" y="32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2" name="Google Shape;992;p14"/>
            <p:cNvSpPr/>
            <p:nvPr/>
          </p:nvSpPr>
          <p:spPr>
            <a:xfrm>
              <a:off x="5357145" y="4576095"/>
              <a:ext cx="30194" cy="11430"/>
            </a:xfrm>
            <a:custGeom>
              <a:avLst/>
              <a:gdLst/>
              <a:ahLst/>
              <a:cxnLst/>
              <a:rect l="l" t="t" r="r" b="b"/>
              <a:pathLst>
                <a:path w="30194" h="11430" extrusionOk="0">
                  <a:moveTo>
                    <a:pt x="0" y="11049"/>
                  </a:moveTo>
                  <a:cubicBezTo>
                    <a:pt x="4286" y="11335"/>
                    <a:pt x="8572" y="11430"/>
                    <a:pt x="12859" y="11430"/>
                  </a:cubicBezTo>
                  <a:cubicBezTo>
                    <a:pt x="18669" y="11430"/>
                    <a:pt x="24479" y="11144"/>
                    <a:pt x="30194" y="10668"/>
                  </a:cubicBezTo>
                  <a:cubicBezTo>
                    <a:pt x="28004" y="4477"/>
                    <a:pt x="22098" y="0"/>
                    <a:pt x="15145" y="0"/>
                  </a:cubicBezTo>
                  <a:cubicBezTo>
                    <a:pt x="8192" y="0"/>
                    <a:pt x="2096" y="4572"/>
                    <a:pt x="0" y="1095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3" name="Google Shape;993;p14"/>
            <p:cNvSpPr/>
            <p:nvPr/>
          </p:nvSpPr>
          <p:spPr>
            <a:xfrm>
              <a:off x="5380005"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4" name="Google Shape;994;p14"/>
            <p:cNvSpPr/>
            <p:nvPr/>
          </p:nvSpPr>
          <p:spPr>
            <a:xfrm>
              <a:off x="5332380"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5" name="Google Shape;995;p14"/>
            <p:cNvSpPr/>
            <p:nvPr/>
          </p:nvSpPr>
          <p:spPr>
            <a:xfrm>
              <a:off x="5308568"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6" name="Google Shape;996;p14"/>
            <p:cNvSpPr/>
            <p:nvPr/>
          </p:nvSpPr>
          <p:spPr>
            <a:xfrm>
              <a:off x="526094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7" name="Google Shape;997;p14"/>
            <p:cNvSpPr/>
            <p:nvPr/>
          </p:nvSpPr>
          <p:spPr>
            <a:xfrm>
              <a:off x="5284755" y="4152138"/>
              <a:ext cx="32194" cy="27527"/>
            </a:xfrm>
            <a:custGeom>
              <a:avLst/>
              <a:gdLst/>
              <a:ahLst/>
              <a:cxnLst/>
              <a:rect l="l" t="t" r="r" b="b"/>
              <a:pathLst>
                <a:path w="32194" h="27527" extrusionOk="0">
                  <a:moveTo>
                    <a:pt x="0" y="11430"/>
                  </a:moveTo>
                  <a:cubicBezTo>
                    <a:pt x="0" y="20288"/>
                    <a:pt x="7239" y="27527"/>
                    <a:pt x="16097" y="27527"/>
                  </a:cubicBezTo>
                  <a:cubicBezTo>
                    <a:pt x="24956" y="27527"/>
                    <a:pt x="32195" y="20288"/>
                    <a:pt x="32195" y="11430"/>
                  </a:cubicBezTo>
                  <a:cubicBezTo>
                    <a:pt x="32195" y="6953"/>
                    <a:pt x="30385" y="2857"/>
                    <a:pt x="27337" y="0"/>
                  </a:cubicBezTo>
                  <a:cubicBezTo>
                    <a:pt x="18002" y="2476"/>
                    <a:pt x="8954" y="5620"/>
                    <a:pt x="191" y="9239"/>
                  </a:cubicBezTo>
                  <a:cubicBezTo>
                    <a:pt x="95" y="10001"/>
                    <a:pt x="0" y="10668"/>
                    <a:pt x="0" y="114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8" name="Google Shape;998;p14"/>
            <p:cNvSpPr/>
            <p:nvPr/>
          </p:nvSpPr>
          <p:spPr>
            <a:xfrm>
              <a:off x="5250656" y="4169187"/>
              <a:ext cx="17621" cy="10477"/>
            </a:xfrm>
            <a:custGeom>
              <a:avLst/>
              <a:gdLst/>
              <a:ahLst/>
              <a:cxnLst/>
              <a:rect l="l" t="t" r="r" b="b"/>
              <a:pathLst>
                <a:path w="17621" h="10477" extrusionOk="0">
                  <a:moveTo>
                    <a:pt x="0" y="10192"/>
                  </a:moveTo>
                  <a:cubicBezTo>
                    <a:pt x="857" y="10287"/>
                    <a:pt x="1714" y="10478"/>
                    <a:pt x="2572" y="10478"/>
                  </a:cubicBezTo>
                  <a:cubicBezTo>
                    <a:pt x="9430" y="10478"/>
                    <a:pt x="15335" y="6096"/>
                    <a:pt x="17621" y="0"/>
                  </a:cubicBezTo>
                  <a:cubicBezTo>
                    <a:pt x="11621" y="3143"/>
                    <a:pt x="5715" y="6572"/>
                    <a:pt x="0" y="101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99" name="Google Shape;999;p14"/>
            <p:cNvSpPr/>
            <p:nvPr/>
          </p:nvSpPr>
          <p:spPr>
            <a:xfrm>
              <a:off x="530856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0" name="Google Shape;1000;p14"/>
            <p:cNvSpPr/>
            <p:nvPr/>
          </p:nvSpPr>
          <p:spPr>
            <a:xfrm>
              <a:off x="526094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1" name="Google Shape;1001;p14"/>
            <p:cNvSpPr/>
            <p:nvPr/>
          </p:nvSpPr>
          <p:spPr>
            <a:xfrm>
              <a:off x="528475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2" name="Google Shape;1002;p14"/>
            <p:cNvSpPr/>
            <p:nvPr/>
          </p:nvSpPr>
          <p:spPr>
            <a:xfrm>
              <a:off x="523713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3" name="Google Shape;1003;p14"/>
            <p:cNvSpPr/>
            <p:nvPr/>
          </p:nvSpPr>
          <p:spPr>
            <a:xfrm>
              <a:off x="530856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4" name="Google Shape;1004;p14"/>
            <p:cNvSpPr/>
            <p:nvPr/>
          </p:nvSpPr>
          <p:spPr>
            <a:xfrm>
              <a:off x="526094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5" name="Google Shape;1005;p14"/>
            <p:cNvSpPr/>
            <p:nvPr/>
          </p:nvSpPr>
          <p:spPr>
            <a:xfrm>
              <a:off x="528475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6" name="Google Shape;1006;p14"/>
            <p:cNvSpPr/>
            <p:nvPr/>
          </p:nvSpPr>
          <p:spPr>
            <a:xfrm>
              <a:off x="523713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7" name="Google Shape;1007;p14"/>
            <p:cNvSpPr/>
            <p:nvPr/>
          </p:nvSpPr>
          <p:spPr>
            <a:xfrm>
              <a:off x="530856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8" name="Google Shape;1008;p14"/>
            <p:cNvSpPr/>
            <p:nvPr/>
          </p:nvSpPr>
          <p:spPr>
            <a:xfrm>
              <a:off x="526094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09" name="Google Shape;1009;p14"/>
            <p:cNvSpPr/>
            <p:nvPr/>
          </p:nvSpPr>
          <p:spPr>
            <a:xfrm>
              <a:off x="528475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10" name="Google Shape;1010;p14"/>
            <p:cNvSpPr/>
            <p:nvPr/>
          </p:nvSpPr>
          <p:spPr>
            <a:xfrm>
              <a:off x="523713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11" name="Google Shape;1011;p14"/>
            <p:cNvSpPr/>
            <p:nvPr/>
          </p:nvSpPr>
          <p:spPr>
            <a:xfrm>
              <a:off x="5284755"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12" name="Google Shape;1012;p14"/>
            <p:cNvSpPr/>
            <p:nvPr/>
          </p:nvSpPr>
          <p:spPr>
            <a:xfrm>
              <a:off x="5237321" y="4528470"/>
              <a:ext cx="32099" cy="30194"/>
            </a:xfrm>
            <a:custGeom>
              <a:avLst/>
              <a:gdLst/>
              <a:ahLst/>
              <a:cxnLst/>
              <a:rect l="l" t="t" r="r" b="b"/>
              <a:pathLst>
                <a:path w="32099" h="30194" extrusionOk="0">
                  <a:moveTo>
                    <a:pt x="15907" y="0"/>
                  </a:moveTo>
                  <a:cubicBezTo>
                    <a:pt x="7429" y="0"/>
                    <a:pt x="571" y="6572"/>
                    <a:pt x="0" y="14859"/>
                  </a:cubicBezTo>
                  <a:cubicBezTo>
                    <a:pt x="7429" y="20479"/>
                    <a:pt x="15335" y="25527"/>
                    <a:pt x="23527" y="30194"/>
                  </a:cubicBezTo>
                  <a:cubicBezTo>
                    <a:pt x="28575" y="27527"/>
                    <a:pt x="32099" y="22193"/>
                    <a:pt x="32099" y="16097"/>
                  </a:cubicBezTo>
                  <a:cubicBezTo>
                    <a:pt x="32099" y="7239"/>
                    <a:pt x="24860" y="0"/>
                    <a:pt x="1600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13" name="Google Shape;1013;p14"/>
            <p:cNvSpPr/>
            <p:nvPr/>
          </p:nvSpPr>
          <p:spPr>
            <a:xfrm>
              <a:off x="5213318" y="4195095"/>
              <a:ext cx="32194" cy="32194"/>
            </a:xfrm>
            <a:custGeom>
              <a:avLst/>
              <a:gdLst/>
              <a:ahLst/>
              <a:cxnLst/>
              <a:rect l="l" t="t" r="r" b="b"/>
              <a:pathLst>
                <a:path w="32194" h="32194" extrusionOk="0">
                  <a:moveTo>
                    <a:pt x="0" y="16097"/>
                  </a:moveTo>
                  <a:cubicBezTo>
                    <a:pt x="0" y="24955"/>
                    <a:pt x="7239" y="32195"/>
                    <a:pt x="16097" y="32195"/>
                  </a:cubicBezTo>
                  <a:cubicBezTo>
                    <a:pt x="24955" y="32195"/>
                    <a:pt x="32195" y="24955"/>
                    <a:pt x="32195" y="16097"/>
                  </a:cubicBezTo>
                  <a:cubicBezTo>
                    <a:pt x="32195" y="7239"/>
                    <a:pt x="24955" y="0"/>
                    <a:pt x="16097" y="0"/>
                  </a:cubicBezTo>
                  <a:cubicBezTo>
                    <a:pt x="15907" y="0"/>
                    <a:pt x="15716" y="0"/>
                    <a:pt x="15526" y="0"/>
                  </a:cubicBezTo>
                  <a:cubicBezTo>
                    <a:pt x="10192" y="4382"/>
                    <a:pt x="5048" y="9049"/>
                    <a:pt x="191" y="13907"/>
                  </a:cubicBezTo>
                  <a:cubicBezTo>
                    <a:pt x="191" y="14573"/>
                    <a:pt x="0" y="15240"/>
                    <a:pt x="0" y="1600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14" name="Google Shape;1014;p14"/>
            <p:cNvSpPr/>
            <p:nvPr/>
          </p:nvSpPr>
          <p:spPr>
            <a:xfrm>
              <a:off x="5213318" y="42903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15" name="Google Shape;1015;p14"/>
            <p:cNvSpPr/>
            <p:nvPr/>
          </p:nvSpPr>
          <p:spPr>
            <a:xfrm>
              <a:off x="5165693" y="42903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16" name="Google Shape;1016;p14"/>
            <p:cNvSpPr/>
            <p:nvPr/>
          </p:nvSpPr>
          <p:spPr>
            <a:xfrm>
              <a:off x="5189505" y="424272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17" name="Google Shape;1017;p14"/>
            <p:cNvSpPr/>
            <p:nvPr/>
          </p:nvSpPr>
          <p:spPr>
            <a:xfrm>
              <a:off x="5213318" y="438559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18" name="Google Shape;1018;p14"/>
            <p:cNvSpPr/>
            <p:nvPr/>
          </p:nvSpPr>
          <p:spPr>
            <a:xfrm>
              <a:off x="5165693" y="438559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19" name="Google Shape;1019;p14"/>
            <p:cNvSpPr/>
            <p:nvPr/>
          </p:nvSpPr>
          <p:spPr>
            <a:xfrm>
              <a:off x="5189505" y="433797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20" name="Google Shape;1020;p14"/>
            <p:cNvSpPr/>
            <p:nvPr/>
          </p:nvSpPr>
          <p:spPr>
            <a:xfrm>
              <a:off x="5148453" y="4337875"/>
              <a:ext cx="25622" cy="32194"/>
            </a:xfrm>
            <a:custGeom>
              <a:avLst/>
              <a:gdLst/>
              <a:ahLst/>
              <a:cxnLst/>
              <a:rect l="l" t="t" r="r" b="b"/>
              <a:pathLst>
                <a:path w="25622" h="32194" extrusionOk="0">
                  <a:moveTo>
                    <a:pt x="0" y="29051"/>
                  </a:moveTo>
                  <a:cubicBezTo>
                    <a:pt x="2667" y="31051"/>
                    <a:pt x="5905" y="32194"/>
                    <a:pt x="9525" y="32194"/>
                  </a:cubicBezTo>
                  <a:cubicBezTo>
                    <a:pt x="18383" y="32194"/>
                    <a:pt x="25622" y="24955"/>
                    <a:pt x="25622" y="16097"/>
                  </a:cubicBezTo>
                  <a:cubicBezTo>
                    <a:pt x="25622" y="7239"/>
                    <a:pt x="18383" y="0"/>
                    <a:pt x="9525" y="0"/>
                  </a:cubicBezTo>
                  <a:cubicBezTo>
                    <a:pt x="6572" y="0"/>
                    <a:pt x="3905" y="857"/>
                    <a:pt x="1524" y="2191"/>
                  </a:cubicBezTo>
                  <a:cubicBezTo>
                    <a:pt x="571" y="10668"/>
                    <a:pt x="0" y="19240"/>
                    <a:pt x="0" y="28003"/>
                  </a:cubicBezTo>
                  <a:cubicBezTo>
                    <a:pt x="0" y="28384"/>
                    <a:pt x="0" y="28670"/>
                    <a:pt x="0" y="2905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21" name="Google Shape;1021;p14"/>
            <p:cNvSpPr/>
            <p:nvPr/>
          </p:nvSpPr>
          <p:spPr>
            <a:xfrm>
              <a:off x="5213318" y="44808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22" name="Google Shape;1022;p14"/>
            <p:cNvSpPr/>
            <p:nvPr/>
          </p:nvSpPr>
          <p:spPr>
            <a:xfrm>
              <a:off x="5180647" y="4480845"/>
              <a:ext cx="17240" cy="22669"/>
            </a:xfrm>
            <a:custGeom>
              <a:avLst/>
              <a:gdLst/>
              <a:ahLst/>
              <a:cxnLst/>
              <a:rect l="l" t="t" r="r" b="b"/>
              <a:pathLst>
                <a:path w="17240" h="22669" extrusionOk="0">
                  <a:moveTo>
                    <a:pt x="1143" y="0"/>
                  </a:moveTo>
                  <a:cubicBezTo>
                    <a:pt x="1143" y="0"/>
                    <a:pt x="381" y="0"/>
                    <a:pt x="0" y="95"/>
                  </a:cubicBezTo>
                  <a:cubicBezTo>
                    <a:pt x="4763" y="8001"/>
                    <a:pt x="10097" y="15430"/>
                    <a:pt x="15812" y="22670"/>
                  </a:cubicBezTo>
                  <a:cubicBezTo>
                    <a:pt x="16764" y="20669"/>
                    <a:pt x="17240" y="18383"/>
                    <a:pt x="17240" y="16097"/>
                  </a:cubicBezTo>
                  <a:cubicBezTo>
                    <a:pt x="17240" y="7239"/>
                    <a:pt x="10001" y="0"/>
                    <a:pt x="1143"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23" name="Google Shape;1023;p14"/>
            <p:cNvSpPr/>
            <p:nvPr/>
          </p:nvSpPr>
          <p:spPr>
            <a:xfrm>
              <a:off x="5189505" y="443322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24" name="Google Shape;1024;p14"/>
            <p:cNvSpPr/>
            <p:nvPr/>
          </p:nvSpPr>
          <p:spPr>
            <a:xfrm>
              <a:off x="5158930" y="4433316"/>
              <a:ext cx="15144" cy="27050"/>
            </a:xfrm>
            <a:custGeom>
              <a:avLst/>
              <a:gdLst/>
              <a:ahLst/>
              <a:cxnLst/>
              <a:rect l="l" t="t" r="r" b="b"/>
              <a:pathLst>
                <a:path w="15144" h="27050" extrusionOk="0">
                  <a:moveTo>
                    <a:pt x="0" y="0"/>
                  </a:moveTo>
                  <a:cubicBezTo>
                    <a:pt x="2953" y="9335"/>
                    <a:pt x="6572" y="18383"/>
                    <a:pt x="10668" y="27051"/>
                  </a:cubicBezTo>
                  <a:cubicBezTo>
                    <a:pt x="13430" y="24194"/>
                    <a:pt x="15145" y="20288"/>
                    <a:pt x="15145" y="16002"/>
                  </a:cubicBezTo>
                  <a:cubicBezTo>
                    <a:pt x="15145" y="7429"/>
                    <a:pt x="8477" y="476"/>
                    <a:pt x="0"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025" name="Google Shape;1025;p14"/>
          <p:cNvSpPr/>
          <p:nvPr/>
        </p:nvSpPr>
        <p:spPr>
          <a:xfrm>
            <a:off x="125" y="5443291"/>
            <a:ext cx="706563" cy="353203"/>
          </a:xfrm>
          <a:custGeom>
            <a:avLst/>
            <a:gdLst/>
            <a:ahLst/>
            <a:cxnLst/>
            <a:rect l="l" t="t" r="r" b="b"/>
            <a:pathLst>
              <a:path w="439769" h="219836" extrusionOk="0">
                <a:moveTo>
                  <a:pt x="219837" y="0"/>
                </a:moveTo>
                <a:cubicBezTo>
                  <a:pt x="98393" y="0"/>
                  <a:pt x="0" y="98488"/>
                  <a:pt x="0" y="219837"/>
                </a:cubicBezTo>
                <a:lnTo>
                  <a:pt x="439769" y="219837"/>
                </a:lnTo>
                <a:cubicBezTo>
                  <a:pt x="439769" y="98393"/>
                  <a:pt x="341376" y="0"/>
                  <a:pt x="219932"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26" name="Google Shape;1026;p14"/>
          <p:cNvSpPr/>
          <p:nvPr/>
        </p:nvSpPr>
        <p:spPr>
          <a:xfrm>
            <a:off x="125" y="5796983"/>
            <a:ext cx="706563" cy="353205"/>
          </a:xfrm>
          <a:custGeom>
            <a:avLst/>
            <a:gdLst/>
            <a:ahLst/>
            <a:cxnLst/>
            <a:rect l="l" t="t" r="r" b="b"/>
            <a:pathLst>
              <a:path w="439769" h="219837" extrusionOk="0">
                <a:moveTo>
                  <a:pt x="219837" y="0"/>
                </a:moveTo>
                <a:cubicBezTo>
                  <a:pt x="98393" y="0"/>
                  <a:pt x="0" y="98393"/>
                  <a:pt x="0" y="219837"/>
                </a:cubicBezTo>
                <a:lnTo>
                  <a:pt x="439769" y="219837"/>
                </a:lnTo>
                <a:cubicBezTo>
                  <a:pt x="439769" y="98393"/>
                  <a:pt x="341376" y="0"/>
                  <a:pt x="219932"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177119800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027"/>
        <p:cNvGrpSpPr/>
        <p:nvPr/>
      </p:nvGrpSpPr>
      <p:grpSpPr>
        <a:xfrm>
          <a:off x="0" y="0"/>
          <a:ext cx="0" cy="0"/>
          <a:chOff x="0" y="0"/>
          <a:chExt cx="0" cy="0"/>
        </a:xfrm>
      </p:grpSpPr>
      <p:sp>
        <p:nvSpPr>
          <p:cNvPr id="1028" name="Google Shape;1028;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grpSp>
        <p:nvGrpSpPr>
          <p:cNvPr id="1029" name="Google Shape;1029;p15"/>
          <p:cNvGrpSpPr/>
          <p:nvPr/>
        </p:nvGrpSpPr>
        <p:grpSpPr>
          <a:xfrm>
            <a:off x="228" y="11"/>
            <a:ext cx="706349" cy="706349"/>
            <a:chOff x="8171251" y="2139844"/>
            <a:chExt cx="439673" cy="439673"/>
          </a:xfrm>
        </p:grpSpPr>
        <p:sp>
          <p:nvSpPr>
            <p:cNvPr id="1030" name="Google Shape;1030;p15"/>
            <p:cNvSpPr/>
            <p:nvPr/>
          </p:nvSpPr>
          <p:spPr>
            <a:xfrm>
              <a:off x="8171251" y="2139844"/>
              <a:ext cx="439673" cy="439673"/>
            </a:xfrm>
            <a:custGeom>
              <a:avLst/>
              <a:gdLst/>
              <a:ahLst/>
              <a:cxnLst/>
              <a:rect l="l" t="t" r="r" b="b"/>
              <a:pathLst>
                <a:path w="439673" h="439673"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31" name="Google Shape;1031;p15"/>
            <p:cNvSpPr/>
            <p:nvPr/>
          </p:nvSpPr>
          <p:spPr>
            <a:xfrm>
              <a:off x="8309635" y="2277943"/>
              <a:ext cx="162686" cy="162686"/>
            </a:xfrm>
            <a:custGeom>
              <a:avLst/>
              <a:gdLst/>
              <a:ahLst/>
              <a:cxnLst/>
              <a:rect l="l" t="t" r="r" b="b"/>
              <a:pathLst>
                <a:path w="162686" h="162686" extrusionOk="0">
                  <a:moveTo>
                    <a:pt x="162687" y="81343"/>
                  </a:moveTo>
                  <a:cubicBezTo>
                    <a:pt x="162687" y="126268"/>
                    <a:pt x="126268" y="162687"/>
                    <a:pt x="81343" y="162687"/>
                  </a:cubicBezTo>
                  <a:cubicBezTo>
                    <a:pt x="36419" y="162687"/>
                    <a:pt x="0" y="126268"/>
                    <a:pt x="0" y="81343"/>
                  </a:cubicBezTo>
                  <a:cubicBezTo>
                    <a:pt x="0" y="36419"/>
                    <a:pt x="36419" y="0"/>
                    <a:pt x="81343" y="0"/>
                  </a:cubicBezTo>
                  <a:cubicBezTo>
                    <a:pt x="126268" y="0"/>
                    <a:pt x="162687" y="36419"/>
                    <a:pt x="162687" y="81343"/>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032" name="Google Shape;1032;p15"/>
          <p:cNvGrpSpPr/>
          <p:nvPr/>
        </p:nvGrpSpPr>
        <p:grpSpPr>
          <a:xfrm>
            <a:off x="11" y="706124"/>
            <a:ext cx="706351" cy="706349"/>
            <a:chOff x="8171116" y="2579370"/>
            <a:chExt cx="439674" cy="439673"/>
          </a:xfrm>
        </p:grpSpPr>
        <p:sp>
          <p:nvSpPr>
            <p:cNvPr id="1033" name="Google Shape;1033;p15"/>
            <p:cNvSpPr/>
            <p:nvPr/>
          </p:nvSpPr>
          <p:spPr>
            <a:xfrm>
              <a:off x="8171116" y="2579370"/>
              <a:ext cx="439674" cy="439673"/>
            </a:xfrm>
            <a:custGeom>
              <a:avLst/>
              <a:gdLst/>
              <a:ahLst/>
              <a:cxnLst/>
              <a:rect l="l" t="t" r="r" b="b"/>
              <a:pathLst>
                <a:path w="439674" h="439673"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34" name="Google Shape;1034;p15"/>
            <p:cNvSpPr/>
            <p:nvPr/>
          </p:nvSpPr>
          <p:spPr>
            <a:xfrm>
              <a:off x="8217122" y="2625375"/>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35" name="Google Shape;1035;p15"/>
            <p:cNvSpPr/>
            <p:nvPr/>
          </p:nvSpPr>
          <p:spPr>
            <a:xfrm>
              <a:off x="8270748" y="2679001"/>
              <a:ext cx="240411" cy="240411"/>
            </a:xfrm>
            <a:custGeom>
              <a:avLst/>
              <a:gdLst/>
              <a:ahLst/>
              <a:cxnLst/>
              <a:rect l="l" t="t" r="r" b="b"/>
              <a:pathLst>
                <a:path w="240411" h="240411" extrusionOk="0">
                  <a:moveTo>
                    <a:pt x="240411" y="120206"/>
                  </a:moveTo>
                  <a:cubicBezTo>
                    <a:pt x="240411" y="186593"/>
                    <a:pt x="186593" y="240411"/>
                    <a:pt x="120206" y="240411"/>
                  </a:cubicBezTo>
                  <a:cubicBezTo>
                    <a:pt x="53818" y="240411"/>
                    <a:pt x="0" y="186593"/>
                    <a:pt x="0" y="120206"/>
                  </a:cubicBezTo>
                  <a:cubicBezTo>
                    <a:pt x="0" y="53818"/>
                    <a:pt x="53818" y="0"/>
                    <a:pt x="120206" y="0"/>
                  </a:cubicBezTo>
                  <a:cubicBezTo>
                    <a:pt x="186593" y="0"/>
                    <a:pt x="240411" y="53818"/>
                    <a:pt x="240411" y="120206"/>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36" name="Google Shape;1036;p15"/>
            <p:cNvSpPr/>
            <p:nvPr/>
          </p:nvSpPr>
          <p:spPr>
            <a:xfrm>
              <a:off x="8320754" y="2729007"/>
              <a:ext cx="140398" cy="140398"/>
            </a:xfrm>
            <a:custGeom>
              <a:avLst/>
              <a:gdLst/>
              <a:ahLst/>
              <a:cxnLst/>
              <a:rect l="l" t="t" r="r" b="b"/>
              <a:pathLst>
                <a:path w="140398" h="140398" extrusionOk="0">
                  <a:moveTo>
                    <a:pt x="140398" y="70199"/>
                  </a:moveTo>
                  <a:cubicBezTo>
                    <a:pt x="140398" y="108969"/>
                    <a:pt x="108969" y="140399"/>
                    <a:pt x="70199" y="140399"/>
                  </a:cubicBezTo>
                  <a:cubicBezTo>
                    <a:pt x="31430" y="140399"/>
                    <a:pt x="0" y="108969"/>
                    <a:pt x="0" y="70199"/>
                  </a:cubicBezTo>
                  <a:cubicBezTo>
                    <a:pt x="0" y="31429"/>
                    <a:pt x="31430" y="0"/>
                    <a:pt x="70199" y="0"/>
                  </a:cubicBezTo>
                  <a:cubicBezTo>
                    <a:pt x="108969" y="0"/>
                    <a:pt x="140398" y="31429"/>
                    <a:pt x="140398" y="70199"/>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37" name="Google Shape;1037;p15"/>
            <p:cNvSpPr/>
            <p:nvPr/>
          </p:nvSpPr>
          <p:spPr>
            <a:xfrm>
              <a:off x="8359997" y="2768250"/>
              <a:ext cx="61912" cy="61912"/>
            </a:xfrm>
            <a:custGeom>
              <a:avLst/>
              <a:gdLst/>
              <a:ahLst/>
              <a:cxnLst/>
              <a:rect l="l" t="t" r="r" b="b"/>
              <a:pathLst>
                <a:path w="61912" h="61912" extrusionOk="0">
                  <a:moveTo>
                    <a:pt x="61913" y="30956"/>
                  </a:moveTo>
                  <a:cubicBezTo>
                    <a:pt x="61913" y="48053"/>
                    <a:pt x="48053" y="61913"/>
                    <a:pt x="30956" y="61913"/>
                  </a:cubicBezTo>
                  <a:cubicBezTo>
                    <a:pt x="13860" y="61913"/>
                    <a:pt x="0" y="48053"/>
                    <a:pt x="0" y="30956"/>
                  </a:cubicBezTo>
                  <a:cubicBezTo>
                    <a:pt x="0" y="13860"/>
                    <a:pt x="13860" y="0"/>
                    <a:pt x="30956" y="0"/>
                  </a:cubicBezTo>
                  <a:cubicBezTo>
                    <a:pt x="48053" y="0"/>
                    <a:pt x="61913" y="13860"/>
                    <a:pt x="61913" y="30956"/>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038" name="Google Shape;1038;p15"/>
          <p:cNvSpPr/>
          <p:nvPr/>
        </p:nvSpPr>
        <p:spPr>
          <a:xfrm>
            <a:off x="11485783" y="5798974"/>
            <a:ext cx="706563" cy="1059767"/>
          </a:xfrm>
          <a:custGeom>
            <a:avLst/>
            <a:gdLst/>
            <a:ahLst/>
            <a:cxnLst/>
            <a:rect l="l" t="t" r="r" b="b"/>
            <a:pathLst>
              <a:path w="439769" h="659606" extrusionOk="0">
                <a:moveTo>
                  <a:pt x="0" y="0"/>
                </a:moveTo>
                <a:lnTo>
                  <a:pt x="439769" y="0"/>
                </a:lnTo>
                <a:lnTo>
                  <a:pt x="439769" y="659606"/>
                </a:lnTo>
                <a:lnTo>
                  <a:pt x="0" y="659606"/>
                </a:ln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39" name="Google Shape;1039;p15"/>
          <p:cNvSpPr/>
          <p:nvPr/>
        </p:nvSpPr>
        <p:spPr>
          <a:xfrm>
            <a:off x="11485938" y="5444857"/>
            <a:ext cx="706409" cy="706409"/>
          </a:xfrm>
          <a:custGeom>
            <a:avLst/>
            <a:gdLst/>
            <a:ahLst/>
            <a:cxnLst/>
            <a:rect l="l" t="t" r="r" b="b"/>
            <a:pathLst>
              <a:path w="439674" h="439674"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37518677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40"/>
        <p:cNvGrpSpPr/>
        <p:nvPr/>
      </p:nvGrpSpPr>
      <p:grpSpPr>
        <a:xfrm>
          <a:off x="0" y="0"/>
          <a:ext cx="0" cy="0"/>
          <a:chOff x="0" y="0"/>
          <a:chExt cx="0" cy="0"/>
        </a:xfrm>
      </p:grpSpPr>
      <p:sp>
        <p:nvSpPr>
          <p:cNvPr id="1041" name="Google Shape;1041;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sp>
        <p:nvSpPr>
          <p:cNvPr id="1042" name="Google Shape;1042;p16"/>
          <p:cNvSpPr txBox="1">
            <a:spLocks noGrp="1"/>
          </p:cNvSpPr>
          <p:nvPr>
            <p:ph type="body" idx="1"/>
          </p:nvPr>
        </p:nvSpPr>
        <p:spPr>
          <a:xfrm>
            <a:off x="960000" y="1621000"/>
            <a:ext cx="10272000" cy="18292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lt2"/>
              </a:buClr>
              <a:buSzPts val="1400"/>
              <a:buFont typeface="Anaheim"/>
              <a:buChar char="●"/>
              <a:defRPr/>
            </a:lvl1pPr>
            <a:lvl2pPr marL="1219170" lvl="1" indent="-423323" rtl="0">
              <a:lnSpc>
                <a:spcPct val="100000"/>
              </a:lnSpc>
              <a:spcBef>
                <a:spcPts val="0"/>
              </a:spcBef>
              <a:spcAft>
                <a:spcPts val="0"/>
              </a:spcAft>
              <a:buClr>
                <a:schemeClr val="hlink"/>
              </a:buClr>
              <a:buSzPts val="1400"/>
              <a:buFont typeface="Anaheim"/>
              <a:buChar char="○"/>
              <a:defRPr/>
            </a:lvl2pPr>
            <a:lvl3pPr marL="1828754" lvl="2" indent="-423323" rtl="0">
              <a:lnSpc>
                <a:spcPct val="100000"/>
              </a:lnSpc>
              <a:spcBef>
                <a:spcPts val="0"/>
              </a:spcBef>
              <a:spcAft>
                <a:spcPts val="0"/>
              </a:spcAft>
              <a:buClr>
                <a:schemeClr val="hlink"/>
              </a:buClr>
              <a:buSzPts val="1400"/>
              <a:buFont typeface="Anaheim"/>
              <a:buChar char="■"/>
              <a:defRPr/>
            </a:lvl3pPr>
            <a:lvl4pPr marL="2438339" lvl="3" indent="-423323" rtl="0">
              <a:lnSpc>
                <a:spcPct val="100000"/>
              </a:lnSpc>
              <a:spcBef>
                <a:spcPts val="0"/>
              </a:spcBef>
              <a:spcAft>
                <a:spcPts val="0"/>
              </a:spcAft>
              <a:buClr>
                <a:schemeClr val="hlink"/>
              </a:buClr>
              <a:buSzPts val="1400"/>
              <a:buFont typeface="Anaheim"/>
              <a:buChar char="●"/>
              <a:defRPr/>
            </a:lvl4pPr>
            <a:lvl5pPr marL="3047924" lvl="4" indent="-423323" rtl="0">
              <a:lnSpc>
                <a:spcPct val="100000"/>
              </a:lnSpc>
              <a:spcBef>
                <a:spcPts val="0"/>
              </a:spcBef>
              <a:spcAft>
                <a:spcPts val="0"/>
              </a:spcAft>
              <a:buClr>
                <a:schemeClr val="hlink"/>
              </a:buClr>
              <a:buSzPts val="1400"/>
              <a:buFont typeface="Anaheim"/>
              <a:buChar char="○"/>
              <a:defRPr/>
            </a:lvl5pPr>
            <a:lvl6pPr marL="3657509" lvl="5" indent="-423323" rtl="0">
              <a:lnSpc>
                <a:spcPct val="100000"/>
              </a:lnSpc>
              <a:spcBef>
                <a:spcPts val="0"/>
              </a:spcBef>
              <a:spcAft>
                <a:spcPts val="0"/>
              </a:spcAft>
              <a:buClr>
                <a:schemeClr val="hlink"/>
              </a:buClr>
              <a:buSzPts val="1400"/>
              <a:buFont typeface="Anaheim"/>
              <a:buChar char="■"/>
              <a:defRPr/>
            </a:lvl6pPr>
            <a:lvl7pPr marL="4267093" lvl="6" indent="-423323" rtl="0">
              <a:lnSpc>
                <a:spcPct val="100000"/>
              </a:lnSpc>
              <a:spcBef>
                <a:spcPts val="0"/>
              </a:spcBef>
              <a:spcAft>
                <a:spcPts val="0"/>
              </a:spcAft>
              <a:buClr>
                <a:schemeClr val="hlink"/>
              </a:buClr>
              <a:buSzPts val="1400"/>
              <a:buFont typeface="Anaheim"/>
              <a:buChar char="●"/>
              <a:defRPr/>
            </a:lvl7pPr>
            <a:lvl8pPr marL="4876678" lvl="7" indent="-423323" rtl="0">
              <a:lnSpc>
                <a:spcPct val="100000"/>
              </a:lnSpc>
              <a:spcBef>
                <a:spcPts val="0"/>
              </a:spcBef>
              <a:spcAft>
                <a:spcPts val="0"/>
              </a:spcAft>
              <a:buClr>
                <a:schemeClr val="hlink"/>
              </a:buClr>
              <a:buSzPts val="1400"/>
              <a:buFont typeface="Anaheim"/>
              <a:buChar char="○"/>
              <a:defRPr/>
            </a:lvl8pPr>
            <a:lvl9pPr marL="5486263" lvl="8" indent="-423323" rtl="0">
              <a:lnSpc>
                <a:spcPct val="100000"/>
              </a:lnSpc>
              <a:spcBef>
                <a:spcPts val="0"/>
              </a:spcBef>
              <a:spcAft>
                <a:spcPts val="0"/>
              </a:spcAft>
              <a:buClr>
                <a:schemeClr val="hlink"/>
              </a:buClr>
              <a:buSzPts val="1400"/>
              <a:buFont typeface="Anaheim"/>
              <a:buChar char="■"/>
              <a:defRPr/>
            </a:lvl9pPr>
          </a:lstStyle>
          <a:p>
            <a:pPr lvl="0"/>
            <a:r>
              <a:rPr lang="en-US"/>
              <a:t>Edit Master text styles</a:t>
            </a:r>
          </a:p>
        </p:txBody>
      </p:sp>
      <p:grpSp>
        <p:nvGrpSpPr>
          <p:cNvPr id="1043" name="Google Shape;1043;p16"/>
          <p:cNvGrpSpPr/>
          <p:nvPr/>
        </p:nvGrpSpPr>
        <p:grpSpPr>
          <a:xfrm>
            <a:off x="228" y="11"/>
            <a:ext cx="706349" cy="706349"/>
            <a:chOff x="8171251" y="2139844"/>
            <a:chExt cx="439673" cy="439673"/>
          </a:xfrm>
        </p:grpSpPr>
        <p:sp>
          <p:nvSpPr>
            <p:cNvPr id="1044" name="Google Shape;1044;p16"/>
            <p:cNvSpPr/>
            <p:nvPr/>
          </p:nvSpPr>
          <p:spPr>
            <a:xfrm>
              <a:off x="8171251" y="2139844"/>
              <a:ext cx="439673" cy="439673"/>
            </a:xfrm>
            <a:custGeom>
              <a:avLst/>
              <a:gdLst/>
              <a:ahLst/>
              <a:cxnLst/>
              <a:rect l="l" t="t" r="r" b="b"/>
              <a:pathLst>
                <a:path w="439673" h="439673"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45" name="Google Shape;1045;p16"/>
            <p:cNvSpPr/>
            <p:nvPr/>
          </p:nvSpPr>
          <p:spPr>
            <a:xfrm>
              <a:off x="8309635" y="2277943"/>
              <a:ext cx="162686" cy="162686"/>
            </a:xfrm>
            <a:custGeom>
              <a:avLst/>
              <a:gdLst/>
              <a:ahLst/>
              <a:cxnLst/>
              <a:rect l="l" t="t" r="r" b="b"/>
              <a:pathLst>
                <a:path w="162686" h="162686" extrusionOk="0">
                  <a:moveTo>
                    <a:pt x="162687" y="81343"/>
                  </a:moveTo>
                  <a:cubicBezTo>
                    <a:pt x="162687" y="126268"/>
                    <a:pt x="126268" y="162687"/>
                    <a:pt x="81343" y="162687"/>
                  </a:cubicBezTo>
                  <a:cubicBezTo>
                    <a:pt x="36419" y="162687"/>
                    <a:pt x="0" y="126268"/>
                    <a:pt x="0" y="81343"/>
                  </a:cubicBezTo>
                  <a:cubicBezTo>
                    <a:pt x="0" y="36419"/>
                    <a:pt x="36419" y="0"/>
                    <a:pt x="81343" y="0"/>
                  </a:cubicBezTo>
                  <a:cubicBezTo>
                    <a:pt x="126268" y="0"/>
                    <a:pt x="162687" y="36419"/>
                    <a:pt x="162687" y="81343"/>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046" name="Google Shape;1046;p16"/>
          <p:cNvGrpSpPr/>
          <p:nvPr/>
        </p:nvGrpSpPr>
        <p:grpSpPr>
          <a:xfrm>
            <a:off x="11" y="706124"/>
            <a:ext cx="706351" cy="706349"/>
            <a:chOff x="8171116" y="2579370"/>
            <a:chExt cx="439674" cy="439673"/>
          </a:xfrm>
        </p:grpSpPr>
        <p:sp>
          <p:nvSpPr>
            <p:cNvPr id="1047" name="Google Shape;1047;p16"/>
            <p:cNvSpPr/>
            <p:nvPr/>
          </p:nvSpPr>
          <p:spPr>
            <a:xfrm>
              <a:off x="8171116" y="2579370"/>
              <a:ext cx="439674" cy="439673"/>
            </a:xfrm>
            <a:custGeom>
              <a:avLst/>
              <a:gdLst/>
              <a:ahLst/>
              <a:cxnLst/>
              <a:rect l="l" t="t" r="r" b="b"/>
              <a:pathLst>
                <a:path w="439674" h="439673"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48" name="Google Shape;1048;p16"/>
            <p:cNvSpPr/>
            <p:nvPr/>
          </p:nvSpPr>
          <p:spPr>
            <a:xfrm>
              <a:off x="8217122" y="2625375"/>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49" name="Google Shape;1049;p16"/>
            <p:cNvSpPr/>
            <p:nvPr/>
          </p:nvSpPr>
          <p:spPr>
            <a:xfrm>
              <a:off x="8270748" y="2679001"/>
              <a:ext cx="240411" cy="240411"/>
            </a:xfrm>
            <a:custGeom>
              <a:avLst/>
              <a:gdLst/>
              <a:ahLst/>
              <a:cxnLst/>
              <a:rect l="l" t="t" r="r" b="b"/>
              <a:pathLst>
                <a:path w="240411" h="240411" extrusionOk="0">
                  <a:moveTo>
                    <a:pt x="240411" y="120206"/>
                  </a:moveTo>
                  <a:cubicBezTo>
                    <a:pt x="240411" y="186593"/>
                    <a:pt x="186593" y="240411"/>
                    <a:pt x="120206" y="240411"/>
                  </a:cubicBezTo>
                  <a:cubicBezTo>
                    <a:pt x="53818" y="240411"/>
                    <a:pt x="0" y="186593"/>
                    <a:pt x="0" y="120206"/>
                  </a:cubicBezTo>
                  <a:cubicBezTo>
                    <a:pt x="0" y="53818"/>
                    <a:pt x="53818" y="0"/>
                    <a:pt x="120206" y="0"/>
                  </a:cubicBezTo>
                  <a:cubicBezTo>
                    <a:pt x="186593" y="0"/>
                    <a:pt x="240411" y="53818"/>
                    <a:pt x="240411" y="120206"/>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50" name="Google Shape;1050;p16"/>
            <p:cNvSpPr/>
            <p:nvPr/>
          </p:nvSpPr>
          <p:spPr>
            <a:xfrm>
              <a:off x="8320754" y="2729007"/>
              <a:ext cx="140398" cy="140398"/>
            </a:xfrm>
            <a:custGeom>
              <a:avLst/>
              <a:gdLst/>
              <a:ahLst/>
              <a:cxnLst/>
              <a:rect l="l" t="t" r="r" b="b"/>
              <a:pathLst>
                <a:path w="140398" h="140398" extrusionOk="0">
                  <a:moveTo>
                    <a:pt x="140398" y="70199"/>
                  </a:moveTo>
                  <a:cubicBezTo>
                    <a:pt x="140398" y="108969"/>
                    <a:pt x="108969" y="140399"/>
                    <a:pt x="70199" y="140399"/>
                  </a:cubicBezTo>
                  <a:cubicBezTo>
                    <a:pt x="31430" y="140399"/>
                    <a:pt x="0" y="108969"/>
                    <a:pt x="0" y="70199"/>
                  </a:cubicBezTo>
                  <a:cubicBezTo>
                    <a:pt x="0" y="31429"/>
                    <a:pt x="31430" y="0"/>
                    <a:pt x="70199" y="0"/>
                  </a:cubicBezTo>
                  <a:cubicBezTo>
                    <a:pt x="108969" y="0"/>
                    <a:pt x="140398" y="31429"/>
                    <a:pt x="140398" y="70199"/>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51" name="Google Shape;1051;p16"/>
            <p:cNvSpPr/>
            <p:nvPr/>
          </p:nvSpPr>
          <p:spPr>
            <a:xfrm>
              <a:off x="8359997" y="2768250"/>
              <a:ext cx="61912" cy="61912"/>
            </a:xfrm>
            <a:custGeom>
              <a:avLst/>
              <a:gdLst/>
              <a:ahLst/>
              <a:cxnLst/>
              <a:rect l="l" t="t" r="r" b="b"/>
              <a:pathLst>
                <a:path w="61912" h="61912" extrusionOk="0">
                  <a:moveTo>
                    <a:pt x="61913" y="30956"/>
                  </a:moveTo>
                  <a:cubicBezTo>
                    <a:pt x="61913" y="48053"/>
                    <a:pt x="48053" y="61913"/>
                    <a:pt x="30956" y="61913"/>
                  </a:cubicBezTo>
                  <a:cubicBezTo>
                    <a:pt x="13860" y="61913"/>
                    <a:pt x="0" y="48053"/>
                    <a:pt x="0" y="30956"/>
                  </a:cubicBezTo>
                  <a:cubicBezTo>
                    <a:pt x="0" y="13860"/>
                    <a:pt x="13860" y="0"/>
                    <a:pt x="30956" y="0"/>
                  </a:cubicBezTo>
                  <a:cubicBezTo>
                    <a:pt x="48053" y="0"/>
                    <a:pt x="61913" y="13860"/>
                    <a:pt x="61913" y="30956"/>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052" name="Google Shape;1052;p16"/>
          <p:cNvSpPr/>
          <p:nvPr/>
        </p:nvSpPr>
        <p:spPr>
          <a:xfrm>
            <a:off x="11485783" y="5798974"/>
            <a:ext cx="706563" cy="1059767"/>
          </a:xfrm>
          <a:custGeom>
            <a:avLst/>
            <a:gdLst/>
            <a:ahLst/>
            <a:cxnLst/>
            <a:rect l="l" t="t" r="r" b="b"/>
            <a:pathLst>
              <a:path w="439769" h="659606" extrusionOk="0">
                <a:moveTo>
                  <a:pt x="0" y="0"/>
                </a:moveTo>
                <a:lnTo>
                  <a:pt x="439769" y="0"/>
                </a:lnTo>
                <a:lnTo>
                  <a:pt x="439769" y="659606"/>
                </a:lnTo>
                <a:lnTo>
                  <a:pt x="0" y="659606"/>
                </a:ln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53" name="Google Shape;1053;p16"/>
          <p:cNvSpPr/>
          <p:nvPr/>
        </p:nvSpPr>
        <p:spPr>
          <a:xfrm>
            <a:off x="11485938" y="5444857"/>
            <a:ext cx="706409" cy="706409"/>
          </a:xfrm>
          <a:custGeom>
            <a:avLst/>
            <a:gdLst/>
            <a:ahLst/>
            <a:cxnLst/>
            <a:rect l="l" t="t" r="r" b="b"/>
            <a:pathLst>
              <a:path w="439674" h="439674"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6728383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dk2"/>
        </a:solidFill>
        <a:effectLst/>
      </p:bgPr>
    </p:bg>
    <p:spTree>
      <p:nvGrpSpPr>
        <p:cNvPr id="1" name="Shape 7910"/>
        <p:cNvGrpSpPr/>
        <p:nvPr/>
      </p:nvGrpSpPr>
      <p:grpSpPr>
        <a:xfrm>
          <a:off x="0" y="0"/>
          <a:ext cx="0" cy="0"/>
          <a:chOff x="0" y="0"/>
          <a:chExt cx="0" cy="0"/>
        </a:xfrm>
      </p:grpSpPr>
      <p:sp>
        <p:nvSpPr>
          <p:cNvPr id="7911" name="Google Shape;7911;p8"/>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912" name="Google Shape;7912;p8"/>
          <p:cNvGrpSpPr/>
          <p:nvPr/>
        </p:nvGrpSpPr>
        <p:grpSpPr>
          <a:xfrm>
            <a:off x="625125" y="196486"/>
            <a:ext cx="11133344" cy="6246836"/>
            <a:chOff x="238400" y="851425"/>
            <a:chExt cx="7143475" cy="4008150"/>
          </a:xfrm>
        </p:grpSpPr>
        <p:sp>
          <p:nvSpPr>
            <p:cNvPr id="7913" name="Google Shape;7913;p8"/>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8"/>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8"/>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8"/>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8"/>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8"/>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8"/>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8"/>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8"/>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8"/>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8"/>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8"/>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8"/>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8"/>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8"/>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8"/>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8"/>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8"/>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8"/>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8"/>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8"/>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8"/>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8"/>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8"/>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8"/>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8"/>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8"/>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8"/>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8"/>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8"/>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8"/>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8"/>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8"/>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8"/>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8"/>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8"/>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8"/>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8"/>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8"/>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8"/>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8"/>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8"/>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8"/>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8"/>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8"/>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8"/>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8"/>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8"/>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8"/>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8"/>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8"/>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8"/>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8"/>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8"/>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8"/>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8"/>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8"/>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8"/>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8"/>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8"/>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8"/>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8"/>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8"/>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8"/>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8"/>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8"/>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8"/>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8"/>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8"/>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8"/>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8"/>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8"/>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8"/>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8"/>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8"/>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8"/>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8"/>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8"/>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8"/>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8"/>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8"/>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8"/>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8"/>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8"/>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8"/>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8"/>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8"/>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8"/>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8"/>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8"/>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8"/>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8"/>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8"/>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8"/>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8"/>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8"/>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8"/>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8"/>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8"/>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8"/>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8"/>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8"/>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8"/>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8"/>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8"/>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8"/>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8"/>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8"/>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8"/>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8"/>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8"/>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8"/>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8"/>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8"/>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8"/>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8"/>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8"/>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8"/>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8"/>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8"/>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8"/>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8"/>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8"/>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8"/>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8"/>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8"/>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8"/>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8"/>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8"/>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8"/>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8"/>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8"/>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8"/>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8"/>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8"/>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8"/>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8"/>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8"/>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8"/>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8"/>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8"/>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8"/>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8"/>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8"/>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8"/>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8"/>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8"/>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8"/>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8"/>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8"/>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8"/>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8"/>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8"/>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8"/>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8"/>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8"/>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8"/>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8"/>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8"/>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8"/>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8"/>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8"/>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8"/>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8"/>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8"/>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8"/>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8"/>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8"/>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8"/>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8"/>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8"/>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8"/>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8"/>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8"/>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8"/>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8"/>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8"/>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8"/>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8"/>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8"/>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8"/>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8"/>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8"/>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8"/>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8"/>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8"/>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8"/>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8"/>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8"/>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8"/>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8"/>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8"/>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8"/>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8"/>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8"/>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8"/>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8"/>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8"/>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8"/>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8"/>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8"/>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8"/>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8"/>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8"/>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8"/>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8"/>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8"/>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8"/>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8"/>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8"/>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8"/>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8"/>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8"/>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8"/>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8"/>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8"/>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8"/>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8"/>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8"/>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8"/>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8"/>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8"/>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8"/>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8"/>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8"/>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8"/>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8"/>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8"/>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8"/>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8"/>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8"/>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8"/>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8"/>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8"/>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8"/>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8"/>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8"/>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8"/>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8"/>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8"/>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8"/>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8"/>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8"/>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8"/>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8"/>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8"/>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8"/>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8"/>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8"/>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8"/>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8"/>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8"/>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8"/>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8"/>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8"/>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8"/>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8"/>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8"/>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8"/>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8"/>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8"/>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8"/>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8"/>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8"/>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8"/>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8"/>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8"/>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8"/>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8"/>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8"/>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8"/>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8"/>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8"/>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8"/>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8"/>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8"/>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8"/>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8"/>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8"/>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8"/>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8"/>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8"/>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8"/>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8"/>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8"/>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8"/>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8"/>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8"/>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8"/>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8"/>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8"/>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8"/>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8"/>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8"/>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8"/>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8"/>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8"/>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8"/>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8"/>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8"/>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8"/>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8"/>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8"/>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8"/>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8"/>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8"/>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8"/>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8"/>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8"/>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8"/>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8"/>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8"/>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8"/>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8"/>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8"/>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8"/>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8"/>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8"/>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8"/>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8"/>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8"/>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8"/>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8"/>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8"/>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8"/>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8"/>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8"/>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8"/>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8"/>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8"/>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8"/>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8"/>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8"/>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8"/>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8"/>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8"/>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8"/>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8"/>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8"/>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8"/>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8"/>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8"/>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8"/>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8"/>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8"/>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8"/>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8"/>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8"/>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8"/>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8"/>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8"/>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8"/>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8"/>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8"/>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8"/>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8"/>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8"/>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8"/>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8"/>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8"/>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8"/>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8"/>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8"/>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8"/>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8"/>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8"/>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8"/>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8"/>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8"/>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8"/>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8"/>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8"/>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8"/>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8"/>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8"/>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8"/>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8"/>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8"/>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8"/>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8"/>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8"/>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8"/>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8"/>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8"/>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8"/>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8"/>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8"/>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8"/>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8"/>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8"/>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8"/>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8"/>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8"/>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8"/>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8"/>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8"/>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8"/>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8"/>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8"/>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8"/>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8"/>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8"/>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8"/>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8"/>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8"/>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8"/>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8"/>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8"/>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8"/>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8"/>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8"/>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8"/>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8"/>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8"/>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8"/>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8"/>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8"/>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8"/>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8"/>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8"/>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8"/>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8"/>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8"/>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8"/>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8"/>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8"/>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8"/>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8"/>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8"/>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8"/>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8"/>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8"/>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8"/>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8"/>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8"/>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8"/>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8"/>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8"/>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8"/>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8"/>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8"/>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8"/>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8"/>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8"/>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8"/>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8"/>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8"/>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8"/>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8"/>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8"/>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8"/>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8"/>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8"/>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8"/>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8"/>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8"/>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8"/>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8"/>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8"/>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8"/>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8"/>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8"/>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8"/>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8"/>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8"/>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8"/>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8"/>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8"/>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8"/>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8"/>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8"/>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8"/>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8"/>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8"/>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8"/>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8"/>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8"/>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8"/>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8"/>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8"/>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8"/>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8"/>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8"/>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8"/>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8"/>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8"/>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8"/>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8"/>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8"/>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8"/>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8"/>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8"/>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8"/>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8"/>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8"/>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8"/>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8"/>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8"/>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8"/>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8"/>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8"/>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8"/>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8"/>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8"/>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8"/>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8"/>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8"/>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8"/>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8"/>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8"/>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8"/>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8"/>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8"/>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8"/>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8"/>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8"/>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8"/>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8"/>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8"/>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8"/>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8"/>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8"/>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8"/>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8"/>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8"/>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8"/>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8"/>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8"/>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8"/>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8"/>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8"/>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8"/>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8"/>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8"/>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8"/>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8"/>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8"/>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8"/>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8"/>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8"/>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8"/>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8"/>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8"/>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8"/>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8"/>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8"/>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8"/>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8"/>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8"/>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8"/>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8"/>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8"/>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8"/>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8"/>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8"/>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8"/>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8"/>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8"/>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8"/>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8"/>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8"/>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8"/>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8"/>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8"/>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8"/>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8"/>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8"/>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8"/>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8"/>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8"/>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8"/>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8"/>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8"/>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8"/>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8"/>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8"/>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8"/>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8"/>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8"/>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8"/>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8"/>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8"/>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8"/>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8"/>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8"/>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8"/>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8"/>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8"/>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8"/>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8"/>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8"/>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8"/>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8"/>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8"/>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8"/>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8"/>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8"/>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8"/>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8"/>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8"/>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8"/>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8"/>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8"/>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8"/>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8"/>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8"/>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8"/>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8"/>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8"/>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8"/>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8"/>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8"/>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8"/>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8"/>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8"/>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8"/>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8"/>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8"/>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8"/>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8"/>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8"/>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8"/>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8"/>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8"/>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8"/>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8"/>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8"/>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8"/>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8"/>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8"/>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8"/>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8"/>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8"/>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8"/>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8"/>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8"/>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8"/>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8"/>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8"/>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8"/>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8"/>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8"/>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8"/>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8"/>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8"/>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8"/>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8"/>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8"/>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8"/>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8"/>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8"/>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8"/>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8"/>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8"/>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8"/>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8"/>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8"/>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8"/>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8"/>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8"/>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8"/>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8"/>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8"/>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8"/>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8"/>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8"/>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8"/>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8"/>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8"/>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8"/>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8"/>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8"/>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8"/>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8"/>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8"/>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8"/>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8"/>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8"/>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8"/>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8"/>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8"/>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8"/>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8"/>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8"/>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7" name="Google Shape;8597;p8"/>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8" name="Google Shape;8598;p8"/>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9" name="Google Shape;8599;p8"/>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0" name="Google Shape;8600;p8"/>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1" name="Google Shape;8601;p8"/>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2" name="Google Shape;8602;p8"/>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3" name="Google Shape;8603;p8"/>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8"/>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8"/>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8"/>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8"/>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8"/>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8"/>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8"/>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8"/>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8"/>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8"/>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8"/>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8"/>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8"/>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8"/>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8"/>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8"/>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8"/>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8"/>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8"/>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8"/>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8"/>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8"/>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8"/>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8"/>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8"/>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8"/>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8"/>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8"/>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8"/>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8"/>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8"/>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8"/>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8"/>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8"/>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8"/>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8"/>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8"/>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8"/>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8"/>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8"/>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8"/>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8"/>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8"/>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8"/>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8"/>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8"/>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8"/>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8"/>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8"/>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8"/>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8"/>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8"/>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8"/>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8"/>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8"/>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8"/>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8"/>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8"/>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8"/>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8"/>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8"/>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8"/>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8"/>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8"/>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8"/>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8"/>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8"/>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8"/>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8"/>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8"/>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8"/>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8"/>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8"/>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8"/>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8"/>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8"/>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8"/>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8"/>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8"/>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8"/>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8"/>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8"/>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8"/>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8"/>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8"/>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8"/>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8"/>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8"/>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8"/>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8"/>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8"/>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8"/>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8"/>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8"/>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8"/>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8"/>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8"/>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8"/>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8"/>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8"/>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8"/>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8"/>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8"/>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8"/>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8"/>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8"/>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8"/>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8"/>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8"/>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8"/>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8"/>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8"/>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8"/>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8"/>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8"/>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8"/>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8"/>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8"/>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8"/>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8"/>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8"/>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8"/>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8"/>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8"/>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8"/>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8"/>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8"/>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8"/>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8"/>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8"/>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8"/>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8"/>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8"/>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8"/>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8"/>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8"/>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8"/>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8"/>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8"/>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8"/>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8"/>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8"/>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8"/>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8"/>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8"/>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8"/>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8"/>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8"/>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8"/>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8"/>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8"/>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8"/>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8"/>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8"/>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8"/>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8"/>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8"/>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8"/>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8"/>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8"/>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8"/>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8"/>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8"/>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8"/>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8"/>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8"/>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8"/>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8"/>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8"/>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8"/>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8"/>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8"/>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8"/>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8"/>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8"/>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8"/>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8"/>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8"/>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8"/>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8"/>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8"/>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8"/>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8"/>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8"/>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8"/>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8"/>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8"/>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8"/>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8"/>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8"/>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8"/>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8"/>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8"/>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8"/>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8"/>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8"/>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8"/>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8"/>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8"/>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8"/>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8"/>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8"/>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8"/>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8"/>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8"/>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8"/>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8"/>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8"/>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8"/>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8"/>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8"/>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8"/>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8"/>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8"/>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8"/>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8"/>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8"/>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8"/>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8"/>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8"/>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8"/>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8"/>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8"/>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8"/>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8"/>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8"/>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8"/>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8"/>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8"/>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8"/>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8"/>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8"/>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8"/>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8"/>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8"/>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8"/>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8"/>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8"/>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8"/>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8"/>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8"/>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8"/>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8"/>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8"/>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8"/>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8"/>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8"/>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8"/>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8"/>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8"/>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8"/>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8"/>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8"/>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8"/>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8"/>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8"/>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8"/>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8"/>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8"/>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8"/>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8"/>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8"/>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8"/>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8"/>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8"/>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8"/>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8"/>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8"/>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8"/>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8"/>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8"/>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8"/>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8"/>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8"/>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8"/>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8"/>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8"/>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8"/>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8"/>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8"/>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8"/>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8"/>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8"/>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8"/>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8"/>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8"/>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8"/>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8"/>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8"/>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8"/>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8"/>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8"/>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8"/>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8"/>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8"/>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8"/>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8"/>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8"/>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8"/>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8"/>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8"/>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8"/>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8"/>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8"/>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8"/>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8"/>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8"/>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8"/>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8"/>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8"/>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8"/>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8"/>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8"/>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8"/>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8"/>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8"/>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8"/>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8"/>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8"/>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8"/>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8"/>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8"/>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8"/>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8"/>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8"/>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8"/>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8"/>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8"/>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8"/>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8"/>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8"/>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8"/>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8"/>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8"/>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8"/>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8"/>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8"/>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8"/>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8"/>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8"/>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8"/>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8"/>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8"/>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8"/>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8"/>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8"/>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8"/>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8"/>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8"/>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8"/>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8"/>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8"/>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8"/>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8"/>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8"/>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8"/>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8"/>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8"/>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8"/>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8"/>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8"/>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8"/>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8"/>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8"/>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8"/>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8"/>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8"/>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8"/>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8"/>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8"/>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8"/>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8"/>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8"/>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8"/>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8"/>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8"/>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8"/>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8"/>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8"/>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8"/>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8"/>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8"/>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8"/>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8"/>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8"/>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8"/>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8"/>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8"/>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8"/>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8"/>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8"/>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8"/>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8"/>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8"/>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8"/>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8"/>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8"/>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8"/>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8"/>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8"/>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8"/>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8"/>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8"/>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8"/>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8"/>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8"/>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8"/>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8"/>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8"/>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8"/>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8"/>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8"/>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8"/>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8"/>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8"/>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8"/>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8"/>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8"/>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8"/>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8"/>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8"/>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8"/>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8"/>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8"/>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8"/>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8"/>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8"/>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8"/>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8"/>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8"/>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8"/>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35" name="Google Shape;9035;p8"/>
          <p:cNvSpPr/>
          <p:nvPr/>
        </p:nvSpPr>
        <p:spPr>
          <a:xfrm>
            <a:off x="1063" y="4020"/>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36" name="Google Shape;9036;p8"/>
          <p:cNvGrpSpPr/>
          <p:nvPr/>
        </p:nvGrpSpPr>
        <p:grpSpPr>
          <a:xfrm>
            <a:off x="625125" y="196486"/>
            <a:ext cx="11133344" cy="6246836"/>
            <a:chOff x="238400" y="851425"/>
            <a:chExt cx="7143475" cy="4008150"/>
          </a:xfrm>
        </p:grpSpPr>
        <p:sp>
          <p:nvSpPr>
            <p:cNvPr id="9037" name="Google Shape;9037;p8"/>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8"/>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8"/>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8"/>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8"/>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8"/>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8"/>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8"/>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8"/>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8"/>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8"/>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8"/>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8"/>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8"/>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8"/>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8"/>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8"/>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8"/>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8"/>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8"/>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8"/>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8"/>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8"/>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8"/>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8"/>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8"/>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8"/>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8"/>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8"/>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8"/>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8"/>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8"/>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8"/>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8"/>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8"/>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8"/>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8"/>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8"/>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8"/>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8"/>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8"/>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8"/>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8"/>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8"/>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8"/>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8"/>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8"/>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8"/>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8"/>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8"/>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8"/>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8"/>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8"/>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8"/>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8"/>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8"/>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8"/>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8"/>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8"/>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8"/>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8"/>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8"/>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8"/>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8"/>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8"/>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8"/>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8"/>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8"/>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8"/>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8"/>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8"/>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8"/>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8"/>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8"/>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8"/>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8"/>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8"/>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8"/>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8"/>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8"/>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8"/>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8"/>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8"/>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8"/>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8"/>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8"/>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8"/>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8"/>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8"/>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8"/>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8"/>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8"/>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8"/>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8"/>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8"/>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8"/>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8"/>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8"/>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8"/>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8"/>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8"/>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8"/>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8"/>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8"/>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8"/>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8"/>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8"/>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8"/>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8"/>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8"/>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8"/>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8"/>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8"/>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8"/>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8"/>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8"/>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8"/>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8"/>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8"/>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8"/>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8"/>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8"/>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8"/>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8"/>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8"/>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8"/>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8"/>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8"/>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8"/>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8"/>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8"/>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8"/>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8"/>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8"/>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8"/>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8"/>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8"/>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8"/>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8"/>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8"/>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8"/>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8"/>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8"/>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8"/>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8"/>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8"/>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8"/>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8"/>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8"/>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8"/>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8"/>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8"/>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8"/>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8"/>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8"/>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8"/>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8"/>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8"/>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8"/>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8"/>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8"/>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8"/>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8"/>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8"/>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8"/>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8"/>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8"/>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8"/>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8"/>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8"/>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8"/>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8"/>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8"/>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8"/>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8"/>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8"/>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8"/>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8"/>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8"/>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8"/>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8"/>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8"/>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8"/>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8"/>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8"/>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8"/>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8"/>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8"/>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8"/>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8"/>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8"/>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8"/>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8"/>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8"/>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8"/>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8"/>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8"/>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8"/>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8"/>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8"/>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8"/>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8"/>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8"/>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8"/>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8"/>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8"/>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8"/>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8"/>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8"/>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8"/>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8"/>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8"/>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8"/>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8"/>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8"/>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8"/>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8"/>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8"/>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8"/>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8"/>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8"/>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8"/>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8"/>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8"/>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8"/>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8"/>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8"/>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8"/>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8"/>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8"/>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8"/>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8"/>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8"/>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8"/>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8"/>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8"/>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8"/>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8"/>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8"/>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8"/>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8"/>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8"/>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8"/>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8"/>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8"/>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8"/>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8"/>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8"/>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8"/>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8"/>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8"/>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8"/>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8"/>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8"/>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8"/>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8"/>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8"/>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8"/>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8"/>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8"/>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8"/>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8"/>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8"/>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8"/>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8"/>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8"/>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8"/>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8"/>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8"/>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8"/>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8"/>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8"/>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8"/>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8"/>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8"/>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8"/>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8"/>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8"/>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8"/>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8"/>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8"/>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8"/>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8"/>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8"/>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8"/>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8"/>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8"/>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8"/>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8"/>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8"/>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8"/>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8"/>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8"/>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8"/>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8"/>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8"/>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8"/>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8"/>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8"/>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8"/>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8"/>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8"/>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8"/>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8"/>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8"/>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8"/>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8"/>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8"/>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8"/>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8"/>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8"/>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8"/>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8"/>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8"/>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8"/>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8"/>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8"/>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8"/>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8"/>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8"/>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8"/>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8"/>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8"/>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8"/>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8"/>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8"/>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8"/>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8"/>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8"/>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8"/>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8"/>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8"/>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8"/>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8"/>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8"/>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8"/>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8"/>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8"/>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8"/>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8"/>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8"/>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8"/>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8"/>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8"/>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8"/>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8"/>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8"/>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8"/>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8"/>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8"/>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8"/>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8"/>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8"/>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8"/>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8"/>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8"/>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8"/>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8"/>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8"/>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8"/>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8"/>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8"/>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8"/>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8"/>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8"/>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8"/>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8"/>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8"/>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8"/>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8"/>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8"/>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8"/>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8"/>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8"/>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8"/>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8"/>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8"/>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8"/>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8"/>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8"/>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8"/>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8"/>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8"/>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8"/>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8"/>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8"/>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8"/>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8"/>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8"/>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8"/>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8"/>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8"/>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8"/>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8"/>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8"/>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8"/>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8"/>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8"/>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8"/>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8"/>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8"/>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8"/>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8"/>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8"/>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8"/>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8"/>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8"/>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8"/>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8"/>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8"/>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8"/>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8"/>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8"/>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8"/>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8"/>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8"/>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8"/>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8"/>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8"/>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8"/>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8"/>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8"/>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8"/>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8"/>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8"/>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8"/>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8"/>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8"/>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8"/>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8"/>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8"/>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8"/>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8"/>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8"/>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8"/>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8"/>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8"/>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8"/>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8"/>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8"/>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8"/>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8"/>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8"/>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8"/>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8"/>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8"/>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8"/>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8"/>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8"/>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8"/>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8"/>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8"/>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8"/>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8"/>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8"/>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8"/>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8"/>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8"/>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8"/>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8"/>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8"/>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8"/>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8"/>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8"/>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8"/>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8"/>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8"/>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8"/>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8"/>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8"/>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8"/>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8"/>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8"/>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8"/>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8"/>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8"/>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8"/>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8"/>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8"/>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8"/>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8"/>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8"/>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8"/>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8"/>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8"/>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8"/>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8"/>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8"/>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8"/>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8"/>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8"/>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8"/>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8"/>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8"/>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8"/>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8"/>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8"/>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8"/>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8"/>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8"/>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8"/>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8"/>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8"/>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8"/>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8"/>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8"/>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8"/>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8"/>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8"/>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8"/>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8"/>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8"/>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8"/>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8"/>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8"/>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8"/>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8"/>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8"/>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8"/>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8"/>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8"/>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8"/>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8"/>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8"/>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8"/>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8"/>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8"/>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8"/>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8"/>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8"/>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8"/>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8"/>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8"/>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8"/>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8"/>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8"/>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8"/>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8"/>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8"/>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8"/>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8"/>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8"/>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8"/>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8"/>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8"/>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8"/>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8"/>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8"/>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8"/>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8"/>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8"/>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8"/>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8"/>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8"/>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8"/>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8"/>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8"/>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8"/>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8"/>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8"/>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8"/>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8"/>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8"/>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8"/>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8"/>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8"/>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8"/>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8"/>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8"/>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8"/>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8"/>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8"/>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8"/>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8"/>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8"/>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8"/>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8"/>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8"/>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8"/>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8"/>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8"/>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8"/>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8"/>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8"/>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8"/>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8"/>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8"/>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8"/>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8"/>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8"/>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8"/>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8"/>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8"/>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8"/>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8"/>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8"/>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8"/>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8"/>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8"/>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8"/>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8"/>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8"/>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8"/>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8"/>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8"/>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8"/>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8"/>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8"/>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8"/>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8"/>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8"/>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8"/>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8"/>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8"/>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8"/>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8"/>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8"/>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8"/>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8"/>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8"/>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8"/>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8"/>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8"/>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8"/>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8"/>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8"/>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8"/>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8"/>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8"/>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8"/>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8"/>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8"/>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8"/>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8"/>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8"/>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8"/>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8"/>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8"/>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8"/>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8"/>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8"/>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8"/>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8"/>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8"/>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8"/>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8"/>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8"/>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8"/>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8"/>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8"/>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8"/>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8"/>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8"/>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8"/>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8"/>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8"/>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8"/>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8"/>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8"/>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8"/>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8"/>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8"/>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8"/>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8"/>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8"/>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8"/>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8"/>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8"/>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8"/>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8"/>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8"/>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8"/>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8"/>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8"/>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8"/>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8"/>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8"/>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8"/>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8"/>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8"/>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8"/>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8"/>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8"/>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8"/>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8"/>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8"/>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8"/>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8"/>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8"/>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8"/>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8"/>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8"/>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8"/>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8"/>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8"/>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8"/>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8"/>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8"/>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8"/>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8"/>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8"/>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8"/>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8"/>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8"/>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8"/>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8"/>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8"/>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8"/>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8"/>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8"/>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8"/>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8"/>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8"/>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8"/>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8"/>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8"/>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8"/>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8"/>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8"/>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8"/>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8"/>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8"/>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8"/>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8"/>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8"/>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8"/>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8"/>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8"/>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8"/>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8"/>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8"/>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8"/>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8"/>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8"/>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8"/>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8"/>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8"/>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8"/>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8"/>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8"/>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8"/>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8"/>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8"/>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8"/>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8"/>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8"/>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8"/>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8"/>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8"/>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8"/>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8"/>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8"/>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8"/>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8"/>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8"/>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8"/>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8"/>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8"/>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8"/>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8"/>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8"/>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8"/>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8"/>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8"/>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8"/>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8"/>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8"/>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8"/>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8"/>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8"/>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8"/>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8"/>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8"/>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8"/>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8"/>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8"/>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8"/>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8"/>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8"/>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8"/>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8"/>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8"/>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8"/>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8"/>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8"/>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8"/>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8"/>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8"/>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8"/>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8"/>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8"/>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8"/>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8"/>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8"/>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8"/>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8"/>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8"/>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8"/>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8"/>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8"/>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8"/>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8"/>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8"/>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8"/>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8"/>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8"/>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8"/>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8"/>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8"/>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8"/>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8"/>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8"/>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8"/>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8"/>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8"/>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8"/>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8"/>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8"/>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8"/>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8"/>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8"/>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8"/>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8"/>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8"/>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8"/>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8"/>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8"/>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8"/>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8"/>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8"/>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8"/>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8"/>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8"/>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8"/>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8"/>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8"/>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8"/>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8"/>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8"/>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8"/>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8"/>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8"/>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8"/>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8"/>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8"/>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8"/>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8"/>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8"/>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8"/>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8"/>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8"/>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8"/>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8"/>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8"/>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8"/>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8"/>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8"/>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8"/>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8"/>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8"/>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8"/>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8"/>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8"/>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8"/>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8"/>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8"/>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8"/>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8"/>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8"/>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8"/>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8"/>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8"/>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8"/>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8"/>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8"/>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8"/>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8"/>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8"/>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8"/>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8"/>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8"/>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8"/>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8"/>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8"/>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8"/>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8"/>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8"/>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8"/>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8"/>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8"/>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8"/>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8"/>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8"/>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8"/>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8"/>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8"/>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8"/>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8"/>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8"/>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8"/>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8"/>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8"/>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8"/>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8"/>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8"/>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8"/>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8"/>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8"/>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8"/>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8"/>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8"/>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8"/>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8"/>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8"/>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8"/>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8"/>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8"/>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8"/>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8"/>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8"/>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8"/>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8"/>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8"/>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8"/>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8"/>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8"/>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8"/>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8"/>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8"/>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8"/>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8"/>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8"/>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8"/>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8"/>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8"/>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8"/>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8"/>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8"/>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8"/>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8"/>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8"/>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8"/>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8"/>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8"/>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8"/>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8"/>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8"/>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8"/>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8"/>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8"/>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8"/>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8"/>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8"/>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8"/>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8"/>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8"/>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8"/>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8"/>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8"/>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8"/>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8"/>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8"/>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8"/>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8"/>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8"/>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8"/>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8"/>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8"/>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8"/>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8"/>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8"/>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8"/>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8"/>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8"/>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8"/>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8"/>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8"/>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8"/>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8"/>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8"/>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8"/>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8"/>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8"/>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8"/>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8"/>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8"/>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8"/>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8"/>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8"/>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8"/>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8"/>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8"/>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8"/>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8"/>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8"/>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8"/>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8"/>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8"/>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8"/>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8"/>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8"/>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8"/>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8"/>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8"/>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8"/>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8"/>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8"/>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8"/>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8"/>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8"/>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8"/>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8"/>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8"/>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8"/>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8"/>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8"/>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8"/>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8"/>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8"/>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8"/>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8"/>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8"/>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8"/>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8"/>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8"/>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8"/>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8"/>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8"/>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8"/>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8"/>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8"/>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8"/>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8"/>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8"/>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8"/>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8"/>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8"/>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8"/>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8"/>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8"/>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8"/>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8"/>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8"/>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8"/>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8"/>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8"/>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8"/>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8"/>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8"/>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8"/>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8"/>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8"/>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8"/>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8"/>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8"/>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8"/>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8"/>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8"/>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8"/>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8"/>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8"/>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8"/>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8"/>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8"/>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8"/>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8"/>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8"/>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8"/>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8"/>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8"/>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8"/>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8"/>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8"/>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8"/>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8"/>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8"/>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8"/>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8"/>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8"/>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8"/>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8"/>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8"/>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8"/>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8"/>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8"/>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8"/>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8"/>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8"/>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8"/>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8"/>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8"/>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8"/>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8"/>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8"/>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8"/>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8"/>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8"/>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8"/>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8"/>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8"/>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8"/>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8"/>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8"/>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8"/>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8"/>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8"/>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8"/>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8"/>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8"/>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8"/>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8"/>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8"/>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8"/>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8"/>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8"/>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8"/>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8"/>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8"/>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8"/>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8"/>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8"/>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8"/>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59" name="Google Shape;10159;p8"/>
          <p:cNvSpPr/>
          <p:nvPr/>
        </p:nvSpPr>
        <p:spPr>
          <a:xfrm>
            <a:off x="3191200" y="510100"/>
            <a:ext cx="5838000" cy="5838000"/>
          </a:xfrm>
          <a:prstGeom prst="ellipse">
            <a:avLst/>
          </a:prstGeom>
          <a:solidFill>
            <a:schemeClr val="lt2"/>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0" name="Google Shape;10160;p8"/>
          <p:cNvSpPr/>
          <p:nvPr/>
        </p:nvSpPr>
        <p:spPr>
          <a:xfrm>
            <a:off x="3489648" y="808432"/>
            <a:ext cx="5241200" cy="5241200"/>
          </a:xfrm>
          <a:prstGeom prst="ellipse">
            <a:avLst/>
          </a:prstGeom>
          <a:solidFill>
            <a:schemeClr val="lt2"/>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1" name="Google Shape;10161;p8"/>
          <p:cNvSpPr txBox="1">
            <a:spLocks noGrp="1"/>
          </p:cNvSpPr>
          <p:nvPr>
            <p:ph type="title"/>
          </p:nvPr>
        </p:nvSpPr>
        <p:spPr>
          <a:xfrm rot="244">
            <a:off x="3275200" y="2326245"/>
            <a:ext cx="5641600" cy="2393600"/>
          </a:xfrm>
          <a:prstGeom prst="rect">
            <a:avLst/>
          </a:prstGeom>
          <a:effectLst>
            <a:outerShdw dist="47625" dir="4140000" algn="bl" rotWithShape="0">
              <a:schemeClr val="dk1"/>
            </a:outerShdw>
          </a:effectLst>
        </p:spPr>
        <p:txBody>
          <a:bodyPr spcFirstLastPara="1" wrap="square" lIns="91425" tIns="91425" rIns="91425" bIns="91425" anchor="ctr" anchorCtr="0">
            <a:noAutofit/>
          </a:bodyPr>
          <a:lstStyle>
            <a:lvl1pPr lvl="0" algn="ctr">
              <a:lnSpc>
                <a:spcPct val="80000"/>
              </a:lnSpc>
              <a:spcBef>
                <a:spcPts val="0"/>
              </a:spcBef>
              <a:spcAft>
                <a:spcPts val="0"/>
              </a:spcAft>
              <a:buSzPts val="6000"/>
              <a:buNone/>
              <a:defRPr sz="10400"/>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r>
              <a:rPr lang="en-US"/>
              <a:t>Click to edit Master title style</a:t>
            </a:r>
            <a:endParaRPr/>
          </a:p>
        </p:txBody>
      </p:sp>
    </p:spTree>
    <p:extLst>
      <p:ext uri="{BB962C8B-B14F-4D97-AF65-F5344CB8AC3E}">
        <p14:creationId xmlns:p14="http://schemas.microsoft.com/office/powerpoint/2010/main" val="165521999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054"/>
        <p:cNvGrpSpPr/>
        <p:nvPr/>
      </p:nvGrpSpPr>
      <p:grpSpPr>
        <a:xfrm>
          <a:off x="0" y="0"/>
          <a:ext cx="0" cy="0"/>
          <a:chOff x="0" y="0"/>
          <a:chExt cx="0" cy="0"/>
        </a:xfrm>
      </p:grpSpPr>
      <p:sp>
        <p:nvSpPr>
          <p:cNvPr id="1055" name="Google Shape;1055;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sp>
        <p:nvSpPr>
          <p:cNvPr id="1056" name="Google Shape;1056;p17"/>
          <p:cNvSpPr txBox="1">
            <a:spLocks noGrp="1"/>
          </p:cNvSpPr>
          <p:nvPr>
            <p:ph type="body" idx="1"/>
          </p:nvPr>
        </p:nvSpPr>
        <p:spPr>
          <a:xfrm>
            <a:off x="960000" y="1621000"/>
            <a:ext cx="10272000" cy="4517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lt2"/>
              </a:buClr>
              <a:buSzPts val="1400"/>
              <a:buFont typeface="Anaheim"/>
              <a:buChar char="●"/>
              <a:defRPr/>
            </a:lvl1pPr>
            <a:lvl2pPr marL="1219170" lvl="1" indent="-423323" rtl="0">
              <a:lnSpc>
                <a:spcPct val="100000"/>
              </a:lnSpc>
              <a:spcBef>
                <a:spcPts val="0"/>
              </a:spcBef>
              <a:spcAft>
                <a:spcPts val="0"/>
              </a:spcAft>
              <a:buClr>
                <a:schemeClr val="hlink"/>
              </a:buClr>
              <a:buSzPts val="1400"/>
              <a:buFont typeface="Anaheim"/>
              <a:buChar char="○"/>
              <a:defRPr/>
            </a:lvl2pPr>
            <a:lvl3pPr marL="1828754" lvl="2" indent="-423323" rtl="0">
              <a:lnSpc>
                <a:spcPct val="100000"/>
              </a:lnSpc>
              <a:spcBef>
                <a:spcPts val="0"/>
              </a:spcBef>
              <a:spcAft>
                <a:spcPts val="0"/>
              </a:spcAft>
              <a:buClr>
                <a:schemeClr val="hlink"/>
              </a:buClr>
              <a:buSzPts val="1400"/>
              <a:buFont typeface="Anaheim"/>
              <a:buChar char="■"/>
              <a:defRPr/>
            </a:lvl3pPr>
            <a:lvl4pPr marL="2438339" lvl="3" indent="-423323" rtl="0">
              <a:lnSpc>
                <a:spcPct val="100000"/>
              </a:lnSpc>
              <a:spcBef>
                <a:spcPts val="0"/>
              </a:spcBef>
              <a:spcAft>
                <a:spcPts val="0"/>
              </a:spcAft>
              <a:buClr>
                <a:schemeClr val="hlink"/>
              </a:buClr>
              <a:buSzPts val="1400"/>
              <a:buFont typeface="Anaheim"/>
              <a:buChar char="●"/>
              <a:defRPr/>
            </a:lvl4pPr>
            <a:lvl5pPr marL="3047924" lvl="4" indent="-423323" rtl="0">
              <a:lnSpc>
                <a:spcPct val="100000"/>
              </a:lnSpc>
              <a:spcBef>
                <a:spcPts val="0"/>
              </a:spcBef>
              <a:spcAft>
                <a:spcPts val="0"/>
              </a:spcAft>
              <a:buClr>
                <a:schemeClr val="hlink"/>
              </a:buClr>
              <a:buSzPts val="1400"/>
              <a:buFont typeface="Anaheim"/>
              <a:buChar char="○"/>
              <a:defRPr/>
            </a:lvl5pPr>
            <a:lvl6pPr marL="3657509" lvl="5" indent="-423323" rtl="0">
              <a:lnSpc>
                <a:spcPct val="100000"/>
              </a:lnSpc>
              <a:spcBef>
                <a:spcPts val="0"/>
              </a:spcBef>
              <a:spcAft>
                <a:spcPts val="0"/>
              </a:spcAft>
              <a:buClr>
                <a:schemeClr val="hlink"/>
              </a:buClr>
              <a:buSzPts val="1400"/>
              <a:buFont typeface="Anaheim"/>
              <a:buChar char="■"/>
              <a:defRPr/>
            </a:lvl6pPr>
            <a:lvl7pPr marL="4267093" lvl="6" indent="-423323" rtl="0">
              <a:lnSpc>
                <a:spcPct val="100000"/>
              </a:lnSpc>
              <a:spcBef>
                <a:spcPts val="0"/>
              </a:spcBef>
              <a:spcAft>
                <a:spcPts val="0"/>
              </a:spcAft>
              <a:buClr>
                <a:schemeClr val="hlink"/>
              </a:buClr>
              <a:buSzPts val="1400"/>
              <a:buFont typeface="Anaheim"/>
              <a:buChar char="●"/>
              <a:defRPr/>
            </a:lvl7pPr>
            <a:lvl8pPr marL="4876678" lvl="7" indent="-423323" rtl="0">
              <a:lnSpc>
                <a:spcPct val="100000"/>
              </a:lnSpc>
              <a:spcBef>
                <a:spcPts val="0"/>
              </a:spcBef>
              <a:spcAft>
                <a:spcPts val="0"/>
              </a:spcAft>
              <a:buClr>
                <a:schemeClr val="hlink"/>
              </a:buClr>
              <a:buSzPts val="1400"/>
              <a:buFont typeface="Anaheim"/>
              <a:buChar char="○"/>
              <a:defRPr/>
            </a:lvl8pPr>
            <a:lvl9pPr marL="5486263" lvl="8" indent="-423323" rtl="0">
              <a:lnSpc>
                <a:spcPct val="100000"/>
              </a:lnSpc>
              <a:spcBef>
                <a:spcPts val="0"/>
              </a:spcBef>
              <a:spcAft>
                <a:spcPts val="0"/>
              </a:spcAft>
              <a:buClr>
                <a:schemeClr val="hlink"/>
              </a:buClr>
              <a:buSzPts val="1400"/>
              <a:buFont typeface="Anaheim"/>
              <a:buChar char="■"/>
              <a:defRPr/>
            </a:lvl9pPr>
          </a:lstStyle>
          <a:p>
            <a:pPr lvl="0"/>
            <a:r>
              <a:rPr lang="en-US"/>
              <a:t>Edit Master text styles</a:t>
            </a:r>
          </a:p>
        </p:txBody>
      </p:sp>
      <p:sp>
        <p:nvSpPr>
          <p:cNvPr id="1057" name="Google Shape;1057;p17"/>
          <p:cNvSpPr/>
          <p:nvPr/>
        </p:nvSpPr>
        <p:spPr>
          <a:xfrm>
            <a:off x="11473708" y="1078749"/>
            <a:ext cx="718289" cy="359067"/>
          </a:xfrm>
          <a:custGeom>
            <a:avLst/>
            <a:gdLst/>
            <a:ahLst/>
            <a:cxnLst/>
            <a:rect l="l" t="t" r="r" b="b"/>
            <a:pathLst>
              <a:path w="439769" h="219837" extrusionOk="0">
                <a:moveTo>
                  <a:pt x="219932" y="219837"/>
                </a:moveTo>
                <a:cubicBezTo>
                  <a:pt x="341376" y="219837"/>
                  <a:pt x="439769" y="121444"/>
                  <a:pt x="439769" y="0"/>
                </a:cubicBezTo>
                <a:lnTo>
                  <a:pt x="0" y="0"/>
                </a:lnTo>
                <a:cubicBezTo>
                  <a:pt x="0" y="121444"/>
                  <a:pt x="98393" y="219837"/>
                  <a:pt x="219837" y="21983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58" name="Google Shape;1058;p17"/>
          <p:cNvSpPr/>
          <p:nvPr/>
        </p:nvSpPr>
        <p:spPr>
          <a:xfrm>
            <a:off x="11473708" y="719496"/>
            <a:ext cx="718289" cy="359067"/>
          </a:xfrm>
          <a:custGeom>
            <a:avLst/>
            <a:gdLst/>
            <a:ahLst/>
            <a:cxnLst/>
            <a:rect l="l" t="t" r="r" b="b"/>
            <a:pathLst>
              <a:path w="439769" h="219837" extrusionOk="0">
                <a:moveTo>
                  <a:pt x="219932" y="219837"/>
                </a:moveTo>
                <a:cubicBezTo>
                  <a:pt x="341376" y="219837"/>
                  <a:pt x="439769" y="121348"/>
                  <a:pt x="439769" y="0"/>
                </a:cubicBezTo>
                <a:lnTo>
                  <a:pt x="0" y="0"/>
                </a:lnTo>
                <a:cubicBezTo>
                  <a:pt x="0" y="121444"/>
                  <a:pt x="98393" y="219837"/>
                  <a:pt x="219837" y="21983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59" name="Google Shape;1059;p17"/>
          <p:cNvSpPr/>
          <p:nvPr/>
        </p:nvSpPr>
        <p:spPr>
          <a:xfrm>
            <a:off x="11473863" y="837"/>
            <a:ext cx="718135" cy="718132"/>
          </a:xfrm>
          <a:custGeom>
            <a:avLst/>
            <a:gdLst/>
            <a:ahLst/>
            <a:cxnLst/>
            <a:rect l="l" t="t" r="r" b="b"/>
            <a:pathLst>
              <a:path w="439674" h="439673"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060" name="Google Shape;1060;p17"/>
          <p:cNvGrpSpPr/>
          <p:nvPr/>
        </p:nvGrpSpPr>
        <p:grpSpPr>
          <a:xfrm>
            <a:off x="11474496" y="1073"/>
            <a:ext cx="670133" cy="717864"/>
            <a:chOff x="8610886" y="1700117"/>
            <a:chExt cx="410051" cy="439293"/>
          </a:xfrm>
        </p:grpSpPr>
        <p:sp>
          <p:nvSpPr>
            <p:cNvPr id="1061" name="Google Shape;1061;p17"/>
            <p:cNvSpPr/>
            <p:nvPr/>
          </p:nvSpPr>
          <p:spPr>
            <a:xfrm>
              <a:off x="9001887" y="1781841"/>
              <a:ext cx="19050" cy="275843"/>
            </a:xfrm>
            <a:custGeom>
              <a:avLst/>
              <a:gdLst/>
              <a:ahLst/>
              <a:cxnLst/>
              <a:rect l="l" t="t" r="r" b="b"/>
              <a:pathLst>
                <a:path w="19050" h="275843" extrusionOk="0">
                  <a:moveTo>
                    <a:pt x="0" y="275844"/>
                  </a:moveTo>
                  <a:cubicBezTo>
                    <a:pt x="7048" y="267081"/>
                    <a:pt x="13430" y="257842"/>
                    <a:pt x="19050" y="248126"/>
                  </a:cubicBezTo>
                  <a:lnTo>
                    <a:pt x="19050" y="27718"/>
                  </a:lnTo>
                  <a:cubicBezTo>
                    <a:pt x="13430" y="18002"/>
                    <a:pt x="7048" y="8668"/>
                    <a:pt x="0" y="0"/>
                  </a:cubicBezTo>
                  <a:lnTo>
                    <a:pt x="0" y="27584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62" name="Google Shape;1062;p17"/>
            <p:cNvSpPr/>
            <p:nvPr/>
          </p:nvSpPr>
          <p:spPr>
            <a:xfrm>
              <a:off x="8951880" y="1736312"/>
              <a:ext cx="19050" cy="366903"/>
            </a:xfrm>
            <a:custGeom>
              <a:avLst/>
              <a:gdLst/>
              <a:ahLst/>
              <a:cxnLst/>
              <a:rect l="l" t="t" r="r" b="b"/>
              <a:pathLst>
                <a:path w="19050" h="366903" extrusionOk="0">
                  <a:moveTo>
                    <a:pt x="0" y="366903"/>
                  </a:moveTo>
                  <a:cubicBezTo>
                    <a:pt x="6572" y="362521"/>
                    <a:pt x="12954" y="357854"/>
                    <a:pt x="19050" y="352806"/>
                  </a:cubicBezTo>
                  <a:lnTo>
                    <a:pt x="19050" y="14097"/>
                  </a:lnTo>
                  <a:cubicBezTo>
                    <a:pt x="12954" y="9049"/>
                    <a:pt x="6572" y="4381"/>
                    <a:pt x="0" y="0"/>
                  </a:cubicBezTo>
                  <a:lnTo>
                    <a:pt x="0" y="366903"/>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63" name="Google Shape;1063;p17"/>
            <p:cNvSpPr/>
            <p:nvPr/>
          </p:nvSpPr>
          <p:spPr>
            <a:xfrm>
              <a:off x="8901874" y="1711737"/>
              <a:ext cx="19050" cy="416052"/>
            </a:xfrm>
            <a:custGeom>
              <a:avLst/>
              <a:gdLst/>
              <a:ahLst/>
              <a:cxnLst/>
              <a:rect l="l" t="t" r="r" b="b"/>
              <a:pathLst>
                <a:path w="19050" h="416052" extrusionOk="0">
                  <a:moveTo>
                    <a:pt x="0" y="416052"/>
                  </a:moveTo>
                  <a:cubicBezTo>
                    <a:pt x="6477" y="413861"/>
                    <a:pt x="12859" y="411290"/>
                    <a:pt x="19050" y="408527"/>
                  </a:cubicBezTo>
                  <a:lnTo>
                    <a:pt x="19050" y="7525"/>
                  </a:lnTo>
                  <a:cubicBezTo>
                    <a:pt x="12859" y="4763"/>
                    <a:pt x="6477" y="2191"/>
                    <a:pt x="0" y="0"/>
                  </a:cubicBezTo>
                  <a:lnTo>
                    <a:pt x="0" y="416052"/>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64" name="Google Shape;1064;p17"/>
            <p:cNvSpPr/>
            <p:nvPr/>
          </p:nvSpPr>
          <p:spPr>
            <a:xfrm>
              <a:off x="8851868" y="1700974"/>
              <a:ext cx="19050" cy="437673"/>
            </a:xfrm>
            <a:custGeom>
              <a:avLst/>
              <a:gdLst/>
              <a:ahLst/>
              <a:cxnLst/>
              <a:rect l="l" t="t" r="r" b="b"/>
              <a:pathLst>
                <a:path w="19050" h="437673" extrusionOk="0">
                  <a:moveTo>
                    <a:pt x="0" y="437578"/>
                  </a:moveTo>
                  <a:cubicBezTo>
                    <a:pt x="6477" y="437007"/>
                    <a:pt x="12763" y="436055"/>
                    <a:pt x="19050" y="434911"/>
                  </a:cubicBezTo>
                  <a:lnTo>
                    <a:pt x="19050" y="2667"/>
                  </a:lnTo>
                  <a:cubicBezTo>
                    <a:pt x="12763" y="1524"/>
                    <a:pt x="6477" y="571"/>
                    <a:pt x="0" y="0"/>
                  </a:cubicBezTo>
                  <a:lnTo>
                    <a:pt x="0" y="43767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65" name="Google Shape;1065;p17"/>
            <p:cNvSpPr/>
            <p:nvPr/>
          </p:nvSpPr>
          <p:spPr>
            <a:xfrm>
              <a:off x="8801862" y="1700117"/>
              <a:ext cx="19050" cy="439293"/>
            </a:xfrm>
            <a:custGeom>
              <a:avLst/>
              <a:gdLst/>
              <a:ahLst/>
              <a:cxnLst/>
              <a:rect l="l" t="t" r="r" b="b"/>
              <a:pathLst>
                <a:path w="19050" h="439293" extrusionOk="0">
                  <a:moveTo>
                    <a:pt x="0" y="437579"/>
                  </a:moveTo>
                  <a:cubicBezTo>
                    <a:pt x="6286" y="438436"/>
                    <a:pt x="12573" y="439007"/>
                    <a:pt x="19050" y="439293"/>
                  </a:cubicBezTo>
                  <a:lnTo>
                    <a:pt x="19050" y="0"/>
                  </a:lnTo>
                  <a:cubicBezTo>
                    <a:pt x="12573" y="286"/>
                    <a:pt x="6286" y="857"/>
                    <a:pt x="0" y="1715"/>
                  </a:cubicBezTo>
                  <a:lnTo>
                    <a:pt x="0" y="437579"/>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66" name="Google Shape;1066;p17"/>
            <p:cNvSpPr/>
            <p:nvPr/>
          </p:nvSpPr>
          <p:spPr>
            <a:xfrm>
              <a:off x="8751855" y="1708213"/>
              <a:ext cx="19050" cy="423100"/>
            </a:xfrm>
            <a:custGeom>
              <a:avLst/>
              <a:gdLst/>
              <a:ahLst/>
              <a:cxnLst/>
              <a:rect l="l" t="t" r="r" b="b"/>
              <a:pathLst>
                <a:path w="19050" h="423100" extrusionOk="0">
                  <a:moveTo>
                    <a:pt x="0" y="416814"/>
                  </a:moveTo>
                  <a:cubicBezTo>
                    <a:pt x="6191" y="419195"/>
                    <a:pt x="12573" y="421291"/>
                    <a:pt x="19050" y="423100"/>
                  </a:cubicBezTo>
                  <a:lnTo>
                    <a:pt x="19050" y="0"/>
                  </a:lnTo>
                  <a:cubicBezTo>
                    <a:pt x="12573" y="1810"/>
                    <a:pt x="6191" y="3905"/>
                    <a:pt x="0" y="6286"/>
                  </a:cubicBezTo>
                  <a:lnTo>
                    <a:pt x="0" y="41681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67" name="Google Shape;1067;p17"/>
            <p:cNvSpPr/>
            <p:nvPr/>
          </p:nvSpPr>
          <p:spPr>
            <a:xfrm>
              <a:off x="8701849" y="1729263"/>
              <a:ext cx="19050" cy="381000"/>
            </a:xfrm>
            <a:custGeom>
              <a:avLst/>
              <a:gdLst/>
              <a:ahLst/>
              <a:cxnLst/>
              <a:rect l="l" t="t" r="r" b="b"/>
              <a:pathLst>
                <a:path w="19050" h="381000" extrusionOk="0">
                  <a:moveTo>
                    <a:pt x="0" y="368618"/>
                  </a:moveTo>
                  <a:cubicBezTo>
                    <a:pt x="6096" y="373094"/>
                    <a:pt x="12478" y="377190"/>
                    <a:pt x="19050" y="381000"/>
                  </a:cubicBezTo>
                  <a:lnTo>
                    <a:pt x="19050" y="0"/>
                  </a:lnTo>
                  <a:cubicBezTo>
                    <a:pt x="12478" y="3810"/>
                    <a:pt x="6096" y="7906"/>
                    <a:pt x="0" y="12383"/>
                  </a:cubicBezTo>
                  <a:lnTo>
                    <a:pt x="0" y="368618"/>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68" name="Google Shape;1068;p17"/>
            <p:cNvSpPr/>
            <p:nvPr/>
          </p:nvSpPr>
          <p:spPr>
            <a:xfrm>
              <a:off x="8651843" y="1768792"/>
              <a:ext cx="19050" cy="301847"/>
            </a:xfrm>
            <a:custGeom>
              <a:avLst/>
              <a:gdLst/>
              <a:ahLst/>
              <a:cxnLst/>
              <a:rect l="l" t="t" r="r" b="b"/>
              <a:pathLst>
                <a:path w="19050" h="301847" extrusionOk="0">
                  <a:moveTo>
                    <a:pt x="0" y="278701"/>
                  </a:moveTo>
                  <a:cubicBezTo>
                    <a:pt x="5810" y="286798"/>
                    <a:pt x="12192" y="294608"/>
                    <a:pt x="19050" y="301847"/>
                  </a:cubicBezTo>
                  <a:lnTo>
                    <a:pt x="19050" y="0"/>
                  </a:lnTo>
                  <a:cubicBezTo>
                    <a:pt x="12192" y="7239"/>
                    <a:pt x="5810" y="14954"/>
                    <a:pt x="0" y="23146"/>
                  </a:cubicBezTo>
                  <a:lnTo>
                    <a:pt x="0" y="27870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69" name="Google Shape;1069;p17"/>
            <p:cNvSpPr/>
            <p:nvPr/>
          </p:nvSpPr>
          <p:spPr>
            <a:xfrm>
              <a:off x="8610886" y="1853850"/>
              <a:ext cx="10001" cy="131826"/>
            </a:xfrm>
            <a:custGeom>
              <a:avLst/>
              <a:gdLst/>
              <a:ahLst/>
              <a:cxnLst/>
              <a:rect l="l" t="t" r="r" b="b"/>
              <a:pathLst>
                <a:path w="10001" h="131826" extrusionOk="0">
                  <a:moveTo>
                    <a:pt x="10001" y="0"/>
                  </a:moveTo>
                  <a:cubicBezTo>
                    <a:pt x="3524" y="20765"/>
                    <a:pt x="0" y="42958"/>
                    <a:pt x="0" y="65913"/>
                  </a:cubicBezTo>
                  <a:cubicBezTo>
                    <a:pt x="0" y="88868"/>
                    <a:pt x="3524" y="110966"/>
                    <a:pt x="10001" y="131826"/>
                  </a:cubicBezTo>
                  <a:lnTo>
                    <a:pt x="10001"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070" name="Google Shape;1070;p17"/>
          <p:cNvGrpSpPr/>
          <p:nvPr/>
        </p:nvGrpSpPr>
        <p:grpSpPr>
          <a:xfrm>
            <a:off x="311" y="5420091"/>
            <a:ext cx="718543" cy="718484"/>
            <a:chOff x="6027991" y="4146137"/>
            <a:chExt cx="439673" cy="439673"/>
          </a:xfrm>
        </p:grpSpPr>
        <p:sp>
          <p:nvSpPr>
            <p:cNvPr id="1071" name="Google Shape;1071;p17"/>
            <p:cNvSpPr/>
            <p:nvPr/>
          </p:nvSpPr>
          <p:spPr>
            <a:xfrm>
              <a:off x="6027991" y="4146137"/>
              <a:ext cx="439673" cy="439673"/>
            </a:xfrm>
            <a:custGeom>
              <a:avLst/>
              <a:gdLst/>
              <a:ahLst/>
              <a:cxnLst/>
              <a:rect l="l" t="t" r="r" b="b"/>
              <a:pathLst>
                <a:path w="439673" h="439673" extrusionOk="0">
                  <a:moveTo>
                    <a:pt x="439674" y="219837"/>
                  </a:moveTo>
                  <a:cubicBezTo>
                    <a:pt x="439674" y="341250"/>
                    <a:pt x="341249" y="439674"/>
                    <a:pt x="219837" y="439674"/>
                  </a:cubicBezTo>
                  <a:cubicBezTo>
                    <a:pt x="98424" y="439674"/>
                    <a:pt x="0" y="341249"/>
                    <a:pt x="0" y="219837"/>
                  </a:cubicBezTo>
                  <a:cubicBezTo>
                    <a:pt x="0" y="98424"/>
                    <a:pt x="98425" y="0"/>
                    <a:pt x="219837" y="0"/>
                  </a:cubicBezTo>
                  <a:cubicBezTo>
                    <a:pt x="341250" y="0"/>
                    <a:pt x="439674" y="98425"/>
                    <a:pt x="439674" y="219837"/>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72" name="Google Shape;1072;p17"/>
            <p:cNvSpPr/>
            <p:nvPr/>
          </p:nvSpPr>
          <p:spPr>
            <a:xfrm>
              <a:off x="6073997" y="4192143"/>
              <a:ext cx="347662" cy="347662"/>
            </a:xfrm>
            <a:custGeom>
              <a:avLst/>
              <a:gdLst/>
              <a:ahLst/>
              <a:cxnLst/>
              <a:rect l="l" t="t" r="r" b="b"/>
              <a:pathLst>
                <a:path w="347662" h="347662" extrusionOk="0">
                  <a:moveTo>
                    <a:pt x="347663" y="173831"/>
                  </a:moveTo>
                  <a:cubicBezTo>
                    <a:pt x="347663" y="269836"/>
                    <a:pt x="269836" y="347662"/>
                    <a:pt x="173831" y="347662"/>
                  </a:cubicBezTo>
                  <a:cubicBezTo>
                    <a:pt x="77827" y="347662"/>
                    <a:pt x="0" y="269836"/>
                    <a:pt x="0" y="173831"/>
                  </a:cubicBezTo>
                  <a:cubicBezTo>
                    <a:pt x="0" y="77827"/>
                    <a:pt x="77827" y="0"/>
                    <a:pt x="173831" y="0"/>
                  </a:cubicBezTo>
                  <a:cubicBezTo>
                    <a:pt x="269836" y="0"/>
                    <a:pt x="347663" y="77827"/>
                    <a:pt x="347663" y="173831"/>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73" name="Google Shape;1073;p17"/>
            <p:cNvSpPr/>
            <p:nvPr/>
          </p:nvSpPr>
          <p:spPr>
            <a:xfrm>
              <a:off x="6127623" y="4245768"/>
              <a:ext cx="240411" cy="240411"/>
            </a:xfrm>
            <a:custGeom>
              <a:avLst/>
              <a:gdLst/>
              <a:ahLst/>
              <a:cxnLst/>
              <a:rect l="l" t="t" r="r" b="b"/>
              <a:pathLst>
                <a:path w="240411" h="240411" extrusionOk="0">
                  <a:moveTo>
                    <a:pt x="240411" y="120205"/>
                  </a:moveTo>
                  <a:cubicBezTo>
                    <a:pt x="240411" y="186593"/>
                    <a:pt x="186593" y="240411"/>
                    <a:pt x="120206" y="240411"/>
                  </a:cubicBezTo>
                  <a:cubicBezTo>
                    <a:pt x="53818" y="240411"/>
                    <a:pt x="0" y="186593"/>
                    <a:pt x="0" y="120205"/>
                  </a:cubicBezTo>
                  <a:cubicBezTo>
                    <a:pt x="0" y="53818"/>
                    <a:pt x="53818" y="0"/>
                    <a:pt x="120206" y="0"/>
                  </a:cubicBezTo>
                  <a:cubicBezTo>
                    <a:pt x="186593" y="0"/>
                    <a:pt x="240411" y="53818"/>
                    <a:pt x="240411" y="120205"/>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74" name="Google Shape;1074;p17"/>
            <p:cNvSpPr/>
            <p:nvPr/>
          </p:nvSpPr>
          <p:spPr>
            <a:xfrm>
              <a:off x="6177629" y="4295775"/>
              <a:ext cx="140398" cy="140398"/>
            </a:xfrm>
            <a:custGeom>
              <a:avLst/>
              <a:gdLst/>
              <a:ahLst/>
              <a:cxnLst/>
              <a:rect l="l" t="t" r="r" b="b"/>
              <a:pathLst>
                <a:path w="140398" h="140398" extrusionOk="0">
                  <a:moveTo>
                    <a:pt x="140398" y="70199"/>
                  </a:moveTo>
                  <a:cubicBezTo>
                    <a:pt x="140398" y="108969"/>
                    <a:pt x="108969" y="140398"/>
                    <a:pt x="70199" y="140398"/>
                  </a:cubicBezTo>
                  <a:cubicBezTo>
                    <a:pt x="31429" y="140398"/>
                    <a:pt x="0" y="108969"/>
                    <a:pt x="0" y="70199"/>
                  </a:cubicBezTo>
                  <a:cubicBezTo>
                    <a:pt x="0" y="31429"/>
                    <a:pt x="31429" y="0"/>
                    <a:pt x="70199" y="0"/>
                  </a:cubicBezTo>
                  <a:cubicBezTo>
                    <a:pt x="108969" y="0"/>
                    <a:pt x="140398" y="31429"/>
                    <a:pt x="140398" y="70199"/>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075" name="Google Shape;1075;p17"/>
          <p:cNvSpPr/>
          <p:nvPr/>
        </p:nvSpPr>
        <p:spPr>
          <a:xfrm>
            <a:off x="2515" y="6138778"/>
            <a:ext cx="715488" cy="718289"/>
          </a:xfrm>
          <a:custGeom>
            <a:avLst/>
            <a:gdLst/>
            <a:ahLst/>
            <a:cxnLst/>
            <a:rect l="l" t="t" r="r" b="b"/>
            <a:pathLst>
              <a:path w="438054" h="439769" extrusionOk="0">
                <a:moveTo>
                  <a:pt x="0" y="0"/>
                </a:moveTo>
                <a:lnTo>
                  <a:pt x="438055" y="0"/>
                </a:lnTo>
                <a:lnTo>
                  <a:pt x="438055" y="439770"/>
                </a:lnTo>
                <a:lnTo>
                  <a:pt x="0" y="43977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076" name="Google Shape;1076;p17"/>
          <p:cNvGrpSpPr/>
          <p:nvPr/>
        </p:nvGrpSpPr>
        <p:grpSpPr>
          <a:xfrm>
            <a:off x="2957" y="6138578"/>
            <a:ext cx="715899" cy="718641"/>
            <a:chOff x="6029610" y="4585811"/>
            <a:chExt cx="438055" cy="439769"/>
          </a:xfrm>
        </p:grpSpPr>
        <p:sp>
          <p:nvSpPr>
            <p:cNvPr id="1077" name="Google Shape;1077;p17"/>
            <p:cNvSpPr/>
            <p:nvPr/>
          </p:nvSpPr>
          <p:spPr>
            <a:xfrm>
              <a:off x="6461855" y="4585811"/>
              <a:ext cx="5810" cy="439769"/>
            </a:xfrm>
            <a:custGeom>
              <a:avLst/>
              <a:gdLst/>
              <a:ahLst/>
              <a:cxnLst/>
              <a:rect l="l" t="t" r="r" b="b"/>
              <a:pathLst>
                <a:path w="5810" h="439769" extrusionOk="0">
                  <a:moveTo>
                    <a:pt x="0" y="0"/>
                  </a:moveTo>
                  <a:lnTo>
                    <a:pt x="5810" y="0"/>
                  </a:lnTo>
                  <a:lnTo>
                    <a:pt x="581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78" name="Google Shape;1078;p17"/>
            <p:cNvSpPr/>
            <p:nvPr/>
          </p:nvSpPr>
          <p:spPr>
            <a:xfrm>
              <a:off x="6411849"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79" name="Google Shape;1079;p17"/>
            <p:cNvSpPr/>
            <p:nvPr/>
          </p:nvSpPr>
          <p:spPr>
            <a:xfrm>
              <a:off x="6361842"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80" name="Google Shape;1080;p17"/>
            <p:cNvSpPr/>
            <p:nvPr/>
          </p:nvSpPr>
          <p:spPr>
            <a:xfrm>
              <a:off x="6311836"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81" name="Google Shape;1081;p17"/>
            <p:cNvSpPr/>
            <p:nvPr/>
          </p:nvSpPr>
          <p:spPr>
            <a:xfrm>
              <a:off x="6261830"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82" name="Google Shape;1082;p17"/>
            <p:cNvSpPr/>
            <p:nvPr/>
          </p:nvSpPr>
          <p:spPr>
            <a:xfrm>
              <a:off x="6211824"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83" name="Google Shape;1083;p17"/>
            <p:cNvSpPr/>
            <p:nvPr/>
          </p:nvSpPr>
          <p:spPr>
            <a:xfrm>
              <a:off x="6161817"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84" name="Google Shape;1084;p17"/>
            <p:cNvSpPr/>
            <p:nvPr/>
          </p:nvSpPr>
          <p:spPr>
            <a:xfrm>
              <a:off x="6111811"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85" name="Google Shape;1085;p17"/>
            <p:cNvSpPr/>
            <p:nvPr/>
          </p:nvSpPr>
          <p:spPr>
            <a:xfrm>
              <a:off x="6061805"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86" name="Google Shape;1086;p17"/>
            <p:cNvSpPr/>
            <p:nvPr/>
          </p:nvSpPr>
          <p:spPr>
            <a:xfrm>
              <a:off x="6029610" y="4585811"/>
              <a:ext cx="1238" cy="439769"/>
            </a:xfrm>
            <a:custGeom>
              <a:avLst/>
              <a:gdLst/>
              <a:ahLst/>
              <a:cxnLst/>
              <a:rect l="l" t="t" r="r" b="b"/>
              <a:pathLst>
                <a:path w="1238" h="439769" extrusionOk="0">
                  <a:moveTo>
                    <a:pt x="0" y="0"/>
                  </a:moveTo>
                  <a:lnTo>
                    <a:pt x="1238" y="0"/>
                  </a:lnTo>
                  <a:lnTo>
                    <a:pt x="1238"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148062100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87"/>
        <p:cNvGrpSpPr/>
        <p:nvPr/>
      </p:nvGrpSpPr>
      <p:grpSpPr>
        <a:xfrm>
          <a:off x="0" y="0"/>
          <a:ext cx="0" cy="0"/>
          <a:chOff x="0" y="0"/>
          <a:chExt cx="0" cy="0"/>
        </a:xfrm>
      </p:grpSpPr>
      <p:sp>
        <p:nvSpPr>
          <p:cNvPr id="1088" name="Google Shape;1088;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sp>
        <p:nvSpPr>
          <p:cNvPr id="1089" name="Google Shape;1089;p18"/>
          <p:cNvSpPr txBox="1">
            <a:spLocks noGrp="1"/>
          </p:cNvSpPr>
          <p:nvPr>
            <p:ph type="subTitle" idx="1"/>
          </p:nvPr>
        </p:nvSpPr>
        <p:spPr>
          <a:xfrm>
            <a:off x="960133" y="3118100"/>
            <a:ext cx="3172000" cy="2178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090" name="Google Shape;1090;p18"/>
          <p:cNvSpPr txBox="1">
            <a:spLocks noGrp="1"/>
          </p:cNvSpPr>
          <p:nvPr>
            <p:ph type="subTitle" idx="2"/>
          </p:nvPr>
        </p:nvSpPr>
        <p:spPr>
          <a:xfrm>
            <a:off x="4510045" y="3118100"/>
            <a:ext cx="3172000" cy="2178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091" name="Google Shape;1091;p18"/>
          <p:cNvSpPr txBox="1">
            <a:spLocks noGrp="1"/>
          </p:cNvSpPr>
          <p:nvPr>
            <p:ph type="subTitle" idx="3"/>
          </p:nvPr>
        </p:nvSpPr>
        <p:spPr>
          <a:xfrm>
            <a:off x="8060001" y="3118100"/>
            <a:ext cx="3172000" cy="2178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092" name="Google Shape;1092;p18"/>
          <p:cNvSpPr txBox="1">
            <a:spLocks noGrp="1"/>
          </p:cNvSpPr>
          <p:nvPr>
            <p:ph type="subTitle" idx="4"/>
          </p:nvPr>
        </p:nvSpPr>
        <p:spPr>
          <a:xfrm>
            <a:off x="960133" y="2170700"/>
            <a:ext cx="3172000" cy="947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solidFill>
                  <a:schemeClr val="dk1"/>
                </a:solidFill>
                <a:latin typeface="Montserrat"/>
                <a:ea typeface="Montserrat"/>
                <a:cs typeface="Montserrat"/>
                <a:sym typeface="Montserrat"/>
              </a:defRPr>
            </a:lvl1pPr>
            <a:lvl2pPr lvl="1" algn="ctr" rtl="0">
              <a:lnSpc>
                <a:spcPct val="100000"/>
              </a:lnSpc>
              <a:spcBef>
                <a:spcPts val="0"/>
              </a:spcBef>
              <a:spcAft>
                <a:spcPts val="0"/>
              </a:spcAft>
              <a:buSzPts val="2400"/>
              <a:buFont typeface="DM Sans"/>
              <a:buNone/>
              <a:defRPr sz="32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32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32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32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32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32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32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093" name="Google Shape;1093;p18"/>
          <p:cNvSpPr txBox="1">
            <a:spLocks noGrp="1"/>
          </p:cNvSpPr>
          <p:nvPr>
            <p:ph type="subTitle" idx="5"/>
          </p:nvPr>
        </p:nvSpPr>
        <p:spPr>
          <a:xfrm>
            <a:off x="4510052" y="2170700"/>
            <a:ext cx="3172000" cy="947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solidFill>
                  <a:schemeClr val="dk1"/>
                </a:solidFill>
                <a:latin typeface="Montserrat"/>
                <a:ea typeface="Montserrat"/>
                <a:cs typeface="Montserrat"/>
                <a:sym typeface="Montserrat"/>
              </a:defRPr>
            </a:lvl1pPr>
            <a:lvl2pPr lvl="1" algn="ctr" rtl="0">
              <a:lnSpc>
                <a:spcPct val="100000"/>
              </a:lnSpc>
              <a:spcBef>
                <a:spcPts val="0"/>
              </a:spcBef>
              <a:spcAft>
                <a:spcPts val="0"/>
              </a:spcAft>
              <a:buSzPts val="2400"/>
              <a:buFont typeface="DM Sans"/>
              <a:buNone/>
              <a:defRPr sz="32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32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32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32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32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32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32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094" name="Google Shape;1094;p18"/>
          <p:cNvSpPr txBox="1">
            <a:spLocks noGrp="1"/>
          </p:cNvSpPr>
          <p:nvPr>
            <p:ph type="subTitle" idx="6"/>
          </p:nvPr>
        </p:nvSpPr>
        <p:spPr>
          <a:xfrm>
            <a:off x="8060004" y="2170700"/>
            <a:ext cx="3172000" cy="947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solidFill>
                  <a:schemeClr val="dk1"/>
                </a:solidFill>
                <a:latin typeface="Montserrat"/>
                <a:ea typeface="Montserrat"/>
                <a:cs typeface="Montserrat"/>
                <a:sym typeface="Montserrat"/>
              </a:defRPr>
            </a:lvl1pPr>
            <a:lvl2pPr lvl="1" algn="ctr" rtl="0">
              <a:lnSpc>
                <a:spcPct val="100000"/>
              </a:lnSpc>
              <a:spcBef>
                <a:spcPts val="0"/>
              </a:spcBef>
              <a:spcAft>
                <a:spcPts val="0"/>
              </a:spcAft>
              <a:buSzPts val="2400"/>
              <a:buFont typeface="DM Sans"/>
              <a:buNone/>
              <a:defRPr sz="32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32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32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32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32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32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32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095" name="Google Shape;1095;p18"/>
          <p:cNvSpPr/>
          <p:nvPr/>
        </p:nvSpPr>
        <p:spPr>
          <a:xfrm>
            <a:off x="11480232" y="5431581"/>
            <a:ext cx="712425" cy="356136"/>
          </a:xfrm>
          <a:custGeom>
            <a:avLst/>
            <a:gdLst/>
            <a:ahLst/>
            <a:cxnLst/>
            <a:rect l="l" t="t" r="r" b="b"/>
            <a:pathLst>
              <a:path w="439769" h="219837" extrusionOk="0">
                <a:moveTo>
                  <a:pt x="219837" y="0"/>
                </a:moveTo>
                <a:cubicBezTo>
                  <a:pt x="98393" y="0"/>
                  <a:pt x="0" y="98488"/>
                  <a:pt x="0" y="219837"/>
                </a:cubicBezTo>
                <a:lnTo>
                  <a:pt x="439770" y="219837"/>
                </a:lnTo>
                <a:cubicBezTo>
                  <a:pt x="439770" y="98393"/>
                  <a:pt x="341376" y="0"/>
                  <a:pt x="219933"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96" name="Google Shape;1096;p18"/>
          <p:cNvSpPr/>
          <p:nvPr/>
        </p:nvSpPr>
        <p:spPr>
          <a:xfrm>
            <a:off x="11480232" y="5788091"/>
            <a:ext cx="712425" cy="356136"/>
          </a:xfrm>
          <a:custGeom>
            <a:avLst/>
            <a:gdLst/>
            <a:ahLst/>
            <a:cxnLst/>
            <a:rect l="l" t="t" r="r" b="b"/>
            <a:pathLst>
              <a:path w="439769" h="219837" extrusionOk="0">
                <a:moveTo>
                  <a:pt x="219837" y="0"/>
                </a:moveTo>
                <a:cubicBezTo>
                  <a:pt x="98393" y="0"/>
                  <a:pt x="0" y="98488"/>
                  <a:pt x="0" y="219837"/>
                </a:cubicBezTo>
                <a:lnTo>
                  <a:pt x="439770" y="219837"/>
                </a:lnTo>
                <a:cubicBezTo>
                  <a:pt x="439770" y="98393"/>
                  <a:pt x="341376" y="0"/>
                  <a:pt x="219933"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097" name="Google Shape;1097;p18"/>
          <p:cNvGrpSpPr/>
          <p:nvPr/>
        </p:nvGrpSpPr>
        <p:grpSpPr>
          <a:xfrm>
            <a:off x="11480664" y="6144874"/>
            <a:ext cx="713033" cy="713188"/>
            <a:chOff x="8171116" y="3458908"/>
            <a:chExt cx="439674" cy="439769"/>
          </a:xfrm>
        </p:grpSpPr>
        <p:sp>
          <p:nvSpPr>
            <p:cNvPr id="1098" name="Google Shape;1098;p18"/>
            <p:cNvSpPr/>
            <p:nvPr/>
          </p:nvSpPr>
          <p:spPr>
            <a:xfrm>
              <a:off x="8559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99" name="Google Shape;1099;p18"/>
            <p:cNvSpPr/>
            <p:nvPr/>
          </p:nvSpPr>
          <p:spPr>
            <a:xfrm>
              <a:off x="8559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00" name="Google Shape;1100;p18"/>
            <p:cNvSpPr/>
            <p:nvPr/>
          </p:nvSpPr>
          <p:spPr>
            <a:xfrm>
              <a:off x="8559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01" name="Google Shape;1101;p18"/>
            <p:cNvSpPr/>
            <p:nvPr/>
          </p:nvSpPr>
          <p:spPr>
            <a:xfrm>
              <a:off x="8559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102" name="Google Shape;1102;p18"/>
            <p:cNvGrpSpPr/>
            <p:nvPr/>
          </p:nvGrpSpPr>
          <p:grpSpPr>
            <a:xfrm>
              <a:off x="8607456" y="3498341"/>
              <a:ext cx="3334" cy="305181"/>
              <a:chOff x="8607456" y="3498341"/>
              <a:chExt cx="3334" cy="305181"/>
            </a:xfrm>
          </p:grpSpPr>
          <p:sp>
            <p:nvSpPr>
              <p:cNvPr id="1103" name="Google Shape;1103;p18"/>
              <p:cNvSpPr/>
              <p:nvPr/>
            </p:nvSpPr>
            <p:spPr>
              <a:xfrm>
                <a:off x="8607456" y="36888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04" name="Google Shape;1104;p18"/>
              <p:cNvSpPr/>
              <p:nvPr/>
            </p:nvSpPr>
            <p:spPr>
              <a:xfrm>
                <a:off x="8607456" y="37840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05" name="Google Shape;1105;p18"/>
              <p:cNvSpPr/>
              <p:nvPr/>
            </p:nvSpPr>
            <p:spPr>
              <a:xfrm>
                <a:off x="8607456" y="35935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06" name="Google Shape;1106;p18"/>
              <p:cNvSpPr/>
              <p:nvPr/>
            </p:nvSpPr>
            <p:spPr>
              <a:xfrm>
                <a:off x="8607456" y="34983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107" name="Google Shape;1107;p18"/>
            <p:cNvGrpSpPr/>
            <p:nvPr/>
          </p:nvGrpSpPr>
          <p:grpSpPr>
            <a:xfrm>
              <a:off x="8583644" y="3539490"/>
              <a:ext cx="27146" cy="317944"/>
              <a:chOff x="8583644" y="3539490"/>
              <a:chExt cx="27146" cy="317944"/>
            </a:xfrm>
          </p:grpSpPr>
          <p:sp>
            <p:nvSpPr>
              <p:cNvPr id="1108" name="Google Shape;1108;p18"/>
              <p:cNvSpPr/>
              <p:nvPr/>
            </p:nvSpPr>
            <p:spPr>
              <a:xfrm>
                <a:off x="8583644" y="37299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09" name="Google Shape;1109;p18"/>
              <p:cNvSpPr/>
              <p:nvPr/>
            </p:nvSpPr>
            <p:spPr>
              <a:xfrm>
                <a:off x="8583644" y="36347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10" name="Google Shape;1110;p18"/>
              <p:cNvSpPr/>
              <p:nvPr/>
            </p:nvSpPr>
            <p:spPr>
              <a:xfrm>
                <a:off x="8583644" y="38252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11" name="Google Shape;1111;p18"/>
              <p:cNvSpPr/>
              <p:nvPr/>
            </p:nvSpPr>
            <p:spPr>
              <a:xfrm>
                <a:off x="8583644" y="35394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112" name="Google Shape;1112;p18"/>
            <p:cNvSpPr/>
            <p:nvPr/>
          </p:nvSpPr>
          <p:spPr>
            <a:xfrm>
              <a:off x="84883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13" name="Google Shape;1113;p18"/>
            <p:cNvSpPr/>
            <p:nvPr/>
          </p:nvSpPr>
          <p:spPr>
            <a:xfrm>
              <a:off x="85360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14" name="Google Shape;1114;p18"/>
            <p:cNvSpPr/>
            <p:nvPr/>
          </p:nvSpPr>
          <p:spPr>
            <a:xfrm>
              <a:off x="84645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15" name="Google Shape;1115;p18"/>
            <p:cNvSpPr/>
            <p:nvPr/>
          </p:nvSpPr>
          <p:spPr>
            <a:xfrm>
              <a:off x="85122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16" name="Google Shape;1116;p18"/>
            <p:cNvSpPr/>
            <p:nvPr/>
          </p:nvSpPr>
          <p:spPr>
            <a:xfrm>
              <a:off x="84883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17" name="Google Shape;1117;p18"/>
            <p:cNvSpPr/>
            <p:nvPr/>
          </p:nvSpPr>
          <p:spPr>
            <a:xfrm>
              <a:off x="85360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18" name="Google Shape;1118;p18"/>
            <p:cNvSpPr/>
            <p:nvPr/>
          </p:nvSpPr>
          <p:spPr>
            <a:xfrm>
              <a:off x="84645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19" name="Google Shape;1119;p18"/>
            <p:cNvSpPr/>
            <p:nvPr/>
          </p:nvSpPr>
          <p:spPr>
            <a:xfrm>
              <a:off x="85122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20" name="Google Shape;1120;p18"/>
            <p:cNvSpPr/>
            <p:nvPr/>
          </p:nvSpPr>
          <p:spPr>
            <a:xfrm>
              <a:off x="84883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21" name="Google Shape;1121;p18"/>
            <p:cNvSpPr/>
            <p:nvPr/>
          </p:nvSpPr>
          <p:spPr>
            <a:xfrm>
              <a:off x="85360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22" name="Google Shape;1122;p18"/>
            <p:cNvSpPr/>
            <p:nvPr/>
          </p:nvSpPr>
          <p:spPr>
            <a:xfrm>
              <a:off x="84645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23" name="Google Shape;1123;p18"/>
            <p:cNvSpPr/>
            <p:nvPr/>
          </p:nvSpPr>
          <p:spPr>
            <a:xfrm>
              <a:off x="85122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24" name="Google Shape;1124;p18"/>
            <p:cNvSpPr/>
            <p:nvPr/>
          </p:nvSpPr>
          <p:spPr>
            <a:xfrm>
              <a:off x="84883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25" name="Google Shape;1125;p18"/>
            <p:cNvSpPr/>
            <p:nvPr/>
          </p:nvSpPr>
          <p:spPr>
            <a:xfrm>
              <a:off x="85360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26" name="Google Shape;1126;p18"/>
            <p:cNvSpPr/>
            <p:nvPr/>
          </p:nvSpPr>
          <p:spPr>
            <a:xfrm>
              <a:off x="84645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27" name="Google Shape;1127;p18"/>
            <p:cNvSpPr/>
            <p:nvPr/>
          </p:nvSpPr>
          <p:spPr>
            <a:xfrm>
              <a:off x="85122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28" name="Google Shape;1128;p18"/>
            <p:cNvSpPr/>
            <p:nvPr/>
          </p:nvSpPr>
          <p:spPr>
            <a:xfrm>
              <a:off x="83931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29" name="Google Shape;1129;p18"/>
            <p:cNvSpPr/>
            <p:nvPr/>
          </p:nvSpPr>
          <p:spPr>
            <a:xfrm>
              <a:off x="84407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30" name="Google Shape;1130;p18"/>
            <p:cNvSpPr/>
            <p:nvPr/>
          </p:nvSpPr>
          <p:spPr>
            <a:xfrm>
              <a:off x="83693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31" name="Google Shape;1131;p18"/>
            <p:cNvSpPr/>
            <p:nvPr/>
          </p:nvSpPr>
          <p:spPr>
            <a:xfrm>
              <a:off x="84169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32" name="Google Shape;1132;p18"/>
            <p:cNvSpPr/>
            <p:nvPr/>
          </p:nvSpPr>
          <p:spPr>
            <a:xfrm>
              <a:off x="83931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33" name="Google Shape;1133;p18"/>
            <p:cNvSpPr/>
            <p:nvPr/>
          </p:nvSpPr>
          <p:spPr>
            <a:xfrm>
              <a:off x="84407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34" name="Google Shape;1134;p18"/>
            <p:cNvSpPr/>
            <p:nvPr/>
          </p:nvSpPr>
          <p:spPr>
            <a:xfrm>
              <a:off x="83693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35" name="Google Shape;1135;p18"/>
            <p:cNvSpPr/>
            <p:nvPr/>
          </p:nvSpPr>
          <p:spPr>
            <a:xfrm>
              <a:off x="84169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36" name="Google Shape;1136;p18"/>
            <p:cNvSpPr/>
            <p:nvPr/>
          </p:nvSpPr>
          <p:spPr>
            <a:xfrm>
              <a:off x="83931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37" name="Google Shape;1137;p18"/>
            <p:cNvSpPr/>
            <p:nvPr/>
          </p:nvSpPr>
          <p:spPr>
            <a:xfrm>
              <a:off x="84407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38" name="Google Shape;1138;p18"/>
            <p:cNvSpPr/>
            <p:nvPr/>
          </p:nvSpPr>
          <p:spPr>
            <a:xfrm>
              <a:off x="83693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39" name="Google Shape;1139;p18"/>
            <p:cNvSpPr/>
            <p:nvPr/>
          </p:nvSpPr>
          <p:spPr>
            <a:xfrm>
              <a:off x="84169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40" name="Google Shape;1140;p18"/>
            <p:cNvSpPr/>
            <p:nvPr/>
          </p:nvSpPr>
          <p:spPr>
            <a:xfrm>
              <a:off x="83931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41" name="Google Shape;1141;p18"/>
            <p:cNvSpPr/>
            <p:nvPr/>
          </p:nvSpPr>
          <p:spPr>
            <a:xfrm>
              <a:off x="84407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42" name="Google Shape;1142;p18"/>
            <p:cNvSpPr/>
            <p:nvPr/>
          </p:nvSpPr>
          <p:spPr>
            <a:xfrm>
              <a:off x="83693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43" name="Google Shape;1143;p18"/>
            <p:cNvSpPr/>
            <p:nvPr/>
          </p:nvSpPr>
          <p:spPr>
            <a:xfrm>
              <a:off x="84169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44" name="Google Shape;1144;p18"/>
            <p:cNvSpPr/>
            <p:nvPr/>
          </p:nvSpPr>
          <p:spPr>
            <a:xfrm>
              <a:off x="82978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45" name="Google Shape;1145;p18"/>
            <p:cNvSpPr/>
            <p:nvPr/>
          </p:nvSpPr>
          <p:spPr>
            <a:xfrm>
              <a:off x="83455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46" name="Google Shape;1146;p18"/>
            <p:cNvSpPr/>
            <p:nvPr/>
          </p:nvSpPr>
          <p:spPr>
            <a:xfrm>
              <a:off x="82740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47" name="Google Shape;1147;p18"/>
            <p:cNvSpPr/>
            <p:nvPr/>
          </p:nvSpPr>
          <p:spPr>
            <a:xfrm>
              <a:off x="83217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48" name="Google Shape;1148;p18"/>
            <p:cNvSpPr/>
            <p:nvPr/>
          </p:nvSpPr>
          <p:spPr>
            <a:xfrm>
              <a:off x="82978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49" name="Google Shape;1149;p18"/>
            <p:cNvSpPr/>
            <p:nvPr/>
          </p:nvSpPr>
          <p:spPr>
            <a:xfrm>
              <a:off x="83455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50" name="Google Shape;1150;p18"/>
            <p:cNvSpPr/>
            <p:nvPr/>
          </p:nvSpPr>
          <p:spPr>
            <a:xfrm>
              <a:off x="82740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51" name="Google Shape;1151;p18"/>
            <p:cNvSpPr/>
            <p:nvPr/>
          </p:nvSpPr>
          <p:spPr>
            <a:xfrm>
              <a:off x="83217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52" name="Google Shape;1152;p18"/>
            <p:cNvSpPr/>
            <p:nvPr/>
          </p:nvSpPr>
          <p:spPr>
            <a:xfrm>
              <a:off x="82978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53" name="Google Shape;1153;p18"/>
            <p:cNvSpPr/>
            <p:nvPr/>
          </p:nvSpPr>
          <p:spPr>
            <a:xfrm>
              <a:off x="83455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54" name="Google Shape;1154;p18"/>
            <p:cNvSpPr/>
            <p:nvPr/>
          </p:nvSpPr>
          <p:spPr>
            <a:xfrm>
              <a:off x="82740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55" name="Google Shape;1155;p18"/>
            <p:cNvSpPr/>
            <p:nvPr/>
          </p:nvSpPr>
          <p:spPr>
            <a:xfrm>
              <a:off x="83217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56" name="Google Shape;1156;p18"/>
            <p:cNvSpPr/>
            <p:nvPr/>
          </p:nvSpPr>
          <p:spPr>
            <a:xfrm>
              <a:off x="82978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57" name="Google Shape;1157;p18"/>
            <p:cNvSpPr/>
            <p:nvPr/>
          </p:nvSpPr>
          <p:spPr>
            <a:xfrm>
              <a:off x="83455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58" name="Google Shape;1158;p18"/>
            <p:cNvSpPr/>
            <p:nvPr/>
          </p:nvSpPr>
          <p:spPr>
            <a:xfrm>
              <a:off x="82740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59" name="Google Shape;1159;p18"/>
            <p:cNvSpPr/>
            <p:nvPr/>
          </p:nvSpPr>
          <p:spPr>
            <a:xfrm>
              <a:off x="83217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160" name="Google Shape;1160;p18"/>
            <p:cNvGrpSpPr/>
            <p:nvPr/>
          </p:nvGrpSpPr>
          <p:grpSpPr>
            <a:xfrm>
              <a:off x="8178831" y="3872960"/>
              <a:ext cx="431864" cy="25717"/>
              <a:chOff x="8178831" y="3872960"/>
              <a:chExt cx="431864" cy="25717"/>
            </a:xfrm>
          </p:grpSpPr>
          <p:sp>
            <p:nvSpPr>
              <p:cNvPr id="1161" name="Google Shape;1161;p18"/>
              <p:cNvSpPr/>
              <p:nvPr/>
            </p:nvSpPr>
            <p:spPr>
              <a:xfrm>
                <a:off x="8559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62" name="Google Shape;1162;p18"/>
              <p:cNvSpPr/>
              <p:nvPr/>
            </p:nvSpPr>
            <p:spPr>
              <a:xfrm>
                <a:off x="84645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63" name="Google Shape;1163;p18"/>
              <p:cNvSpPr/>
              <p:nvPr/>
            </p:nvSpPr>
            <p:spPr>
              <a:xfrm>
                <a:off x="85122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64" name="Google Shape;1164;p18"/>
              <p:cNvSpPr/>
              <p:nvPr/>
            </p:nvSpPr>
            <p:spPr>
              <a:xfrm>
                <a:off x="83693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65" name="Google Shape;1165;p18"/>
              <p:cNvSpPr/>
              <p:nvPr/>
            </p:nvSpPr>
            <p:spPr>
              <a:xfrm>
                <a:off x="84169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66" name="Google Shape;1166;p18"/>
              <p:cNvSpPr/>
              <p:nvPr/>
            </p:nvSpPr>
            <p:spPr>
              <a:xfrm>
                <a:off x="82740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67" name="Google Shape;1167;p18"/>
              <p:cNvSpPr/>
              <p:nvPr/>
            </p:nvSpPr>
            <p:spPr>
              <a:xfrm>
                <a:off x="83217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68" name="Google Shape;1168;p18"/>
              <p:cNvSpPr/>
              <p:nvPr/>
            </p:nvSpPr>
            <p:spPr>
              <a:xfrm>
                <a:off x="8178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69" name="Google Shape;1169;p18"/>
              <p:cNvSpPr/>
              <p:nvPr/>
            </p:nvSpPr>
            <p:spPr>
              <a:xfrm>
                <a:off x="82264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70" name="Google Shape;1170;p18"/>
              <p:cNvSpPr/>
              <p:nvPr/>
            </p:nvSpPr>
            <p:spPr>
              <a:xfrm>
                <a:off x="8607361" y="3879246"/>
                <a:ext cx="3334" cy="19335"/>
              </a:xfrm>
              <a:custGeom>
                <a:avLst/>
                <a:gdLst/>
                <a:ahLst/>
                <a:cxnLst/>
                <a:rect l="l" t="t" r="r" b="b"/>
                <a:pathLst>
                  <a:path w="3334" h="19335" extrusionOk="0">
                    <a:moveTo>
                      <a:pt x="3334" y="19336"/>
                    </a:moveTo>
                    <a:lnTo>
                      <a:pt x="3334" y="19336"/>
                    </a:lnTo>
                    <a:lnTo>
                      <a:pt x="3334" y="0"/>
                    </a:lnTo>
                    <a:cubicBezTo>
                      <a:pt x="1238" y="2667"/>
                      <a:pt x="0" y="6096"/>
                      <a:pt x="0" y="9715"/>
                    </a:cubicBezTo>
                    <a:cubicBezTo>
                      <a:pt x="0" y="13335"/>
                      <a:pt x="1238" y="16573"/>
                      <a:pt x="3239" y="1933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171" name="Google Shape;1171;p18"/>
            <p:cNvSpPr/>
            <p:nvPr/>
          </p:nvSpPr>
          <p:spPr>
            <a:xfrm>
              <a:off x="82026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72" name="Google Shape;1172;p18"/>
            <p:cNvSpPr/>
            <p:nvPr/>
          </p:nvSpPr>
          <p:spPr>
            <a:xfrm>
              <a:off x="82502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73" name="Google Shape;1173;p18"/>
            <p:cNvSpPr/>
            <p:nvPr/>
          </p:nvSpPr>
          <p:spPr>
            <a:xfrm>
              <a:off x="8178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74" name="Google Shape;1174;p18"/>
            <p:cNvSpPr/>
            <p:nvPr/>
          </p:nvSpPr>
          <p:spPr>
            <a:xfrm>
              <a:off x="82264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75" name="Google Shape;1175;p18"/>
            <p:cNvSpPr/>
            <p:nvPr/>
          </p:nvSpPr>
          <p:spPr>
            <a:xfrm>
              <a:off x="82026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76" name="Google Shape;1176;p18"/>
            <p:cNvSpPr/>
            <p:nvPr/>
          </p:nvSpPr>
          <p:spPr>
            <a:xfrm>
              <a:off x="82502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77" name="Google Shape;1177;p18"/>
            <p:cNvSpPr/>
            <p:nvPr/>
          </p:nvSpPr>
          <p:spPr>
            <a:xfrm>
              <a:off x="8178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78" name="Google Shape;1178;p18"/>
            <p:cNvSpPr/>
            <p:nvPr/>
          </p:nvSpPr>
          <p:spPr>
            <a:xfrm>
              <a:off x="82264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79" name="Google Shape;1179;p18"/>
            <p:cNvSpPr/>
            <p:nvPr/>
          </p:nvSpPr>
          <p:spPr>
            <a:xfrm>
              <a:off x="82026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80" name="Google Shape;1180;p18"/>
            <p:cNvSpPr/>
            <p:nvPr/>
          </p:nvSpPr>
          <p:spPr>
            <a:xfrm>
              <a:off x="82502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81" name="Google Shape;1181;p18"/>
            <p:cNvSpPr/>
            <p:nvPr/>
          </p:nvSpPr>
          <p:spPr>
            <a:xfrm>
              <a:off x="8178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82" name="Google Shape;1182;p18"/>
            <p:cNvSpPr/>
            <p:nvPr/>
          </p:nvSpPr>
          <p:spPr>
            <a:xfrm>
              <a:off x="82264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83" name="Google Shape;1183;p18"/>
            <p:cNvSpPr/>
            <p:nvPr/>
          </p:nvSpPr>
          <p:spPr>
            <a:xfrm>
              <a:off x="82026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84" name="Google Shape;1184;p18"/>
            <p:cNvSpPr/>
            <p:nvPr/>
          </p:nvSpPr>
          <p:spPr>
            <a:xfrm>
              <a:off x="82502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85" name="Google Shape;1185;p18"/>
            <p:cNvSpPr/>
            <p:nvPr/>
          </p:nvSpPr>
          <p:spPr>
            <a:xfrm>
              <a:off x="8178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86" name="Google Shape;1186;p18"/>
            <p:cNvSpPr/>
            <p:nvPr/>
          </p:nvSpPr>
          <p:spPr>
            <a:xfrm>
              <a:off x="82264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187" name="Google Shape;1187;p18"/>
            <p:cNvGrpSpPr/>
            <p:nvPr/>
          </p:nvGrpSpPr>
          <p:grpSpPr>
            <a:xfrm>
              <a:off x="8171116" y="3458908"/>
              <a:ext cx="439673" cy="17621"/>
              <a:chOff x="8171116" y="3458908"/>
              <a:chExt cx="439673" cy="17621"/>
            </a:xfrm>
          </p:grpSpPr>
          <p:sp>
            <p:nvSpPr>
              <p:cNvPr id="1188" name="Google Shape;1188;p18"/>
              <p:cNvSpPr/>
              <p:nvPr/>
            </p:nvSpPr>
            <p:spPr>
              <a:xfrm>
                <a:off x="84883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89" name="Google Shape;1189;p18"/>
              <p:cNvSpPr/>
              <p:nvPr/>
            </p:nvSpPr>
            <p:spPr>
              <a:xfrm>
                <a:off x="85360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90" name="Google Shape;1190;p18"/>
              <p:cNvSpPr/>
              <p:nvPr/>
            </p:nvSpPr>
            <p:spPr>
              <a:xfrm>
                <a:off x="83931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91" name="Google Shape;1191;p18"/>
              <p:cNvSpPr/>
              <p:nvPr/>
            </p:nvSpPr>
            <p:spPr>
              <a:xfrm>
                <a:off x="84407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92" name="Google Shape;1192;p18"/>
              <p:cNvSpPr/>
              <p:nvPr/>
            </p:nvSpPr>
            <p:spPr>
              <a:xfrm>
                <a:off x="82978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93" name="Google Shape;1193;p18"/>
              <p:cNvSpPr/>
              <p:nvPr/>
            </p:nvSpPr>
            <p:spPr>
              <a:xfrm>
                <a:off x="83455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94" name="Google Shape;1194;p18"/>
              <p:cNvSpPr/>
              <p:nvPr/>
            </p:nvSpPr>
            <p:spPr>
              <a:xfrm>
                <a:off x="82026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95" name="Google Shape;1195;p18"/>
              <p:cNvSpPr/>
              <p:nvPr/>
            </p:nvSpPr>
            <p:spPr>
              <a:xfrm>
                <a:off x="82502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96" name="Google Shape;1196;p18"/>
              <p:cNvSpPr/>
              <p:nvPr/>
            </p:nvSpPr>
            <p:spPr>
              <a:xfrm>
                <a:off x="8171116" y="3458908"/>
                <a:ext cx="16097" cy="17621"/>
              </a:xfrm>
              <a:custGeom>
                <a:avLst/>
                <a:gdLst/>
                <a:ahLst/>
                <a:cxnLst/>
                <a:rect l="l" t="t" r="r" b="b"/>
                <a:pathLst>
                  <a:path w="16097" h="17621" extrusionOk="0">
                    <a:moveTo>
                      <a:pt x="16097" y="1524"/>
                    </a:moveTo>
                    <a:cubicBezTo>
                      <a:pt x="16097" y="953"/>
                      <a:pt x="16002" y="476"/>
                      <a:pt x="15907" y="0"/>
                    </a:cubicBezTo>
                    <a:lnTo>
                      <a:pt x="0" y="0"/>
                    </a:lnTo>
                    <a:lnTo>
                      <a:pt x="0" y="17621"/>
                    </a:lnTo>
                    <a:cubicBezTo>
                      <a:pt x="0" y="17621"/>
                      <a:pt x="0" y="17621"/>
                      <a:pt x="0" y="17621"/>
                    </a:cubicBezTo>
                    <a:cubicBezTo>
                      <a:pt x="8858" y="17621"/>
                      <a:pt x="16097" y="10382"/>
                      <a:pt x="16097"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97" name="Google Shape;1197;p18"/>
              <p:cNvSpPr/>
              <p:nvPr/>
            </p:nvSpPr>
            <p:spPr>
              <a:xfrm>
                <a:off x="8583548" y="3458908"/>
                <a:ext cx="27241" cy="17621"/>
              </a:xfrm>
              <a:custGeom>
                <a:avLst/>
                <a:gdLst/>
                <a:ahLst/>
                <a:cxnLst/>
                <a:rect l="l" t="t" r="r" b="b"/>
                <a:pathLst>
                  <a:path w="27241" h="17621" extrusionOk="0">
                    <a:moveTo>
                      <a:pt x="95" y="1524"/>
                    </a:moveTo>
                    <a:cubicBezTo>
                      <a:pt x="95" y="10382"/>
                      <a:pt x="7334" y="17621"/>
                      <a:pt x="16193" y="17621"/>
                    </a:cubicBezTo>
                    <a:cubicBezTo>
                      <a:pt x="20479" y="17621"/>
                      <a:pt x="24384" y="15907"/>
                      <a:pt x="27242" y="13145"/>
                    </a:cubicBezTo>
                    <a:lnTo>
                      <a:pt x="27242" y="0"/>
                    </a:ln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198" name="Google Shape;1198;p18"/>
            <p:cNvGrpSpPr/>
            <p:nvPr/>
          </p:nvGrpSpPr>
          <p:grpSpPr>
            <a:xfrm>
              <a:off x="8171116" y="3539585"/>
              <a:ext cx="16097" cy="317944"/>
              <a:chOff x="8171116" y="3539585"/>
              <a:chExt cx="16097" cy="317944"/>
            </a:xfrm>
          </p:grpSpPr>
          <p:sp>
            <p:nvSpPr>
              <p:cNvPr id="1199" name="Google Shape;1199;p18"/>
              <p:cNvSpPr/>
              <p:nvPr/>
            </p:nvSpPr>
            <p:spPr>
              <a:xfrm>
                <a:off x="8171116" y="38253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00" name="Google Shape;1200;p18"/>
              <p:cNvSpPr/>
              <p:nvPr/>
            </p:nvSpPr>
            <p:spPr>
              <a:xfrm>
                <a:off x="8171116" y="37300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01" name="Google Shape;1201;p18"/>
              <p:cNvSpPr/>
              <p:nvPr/>
            </p:nvSpPr>
            <p:spPr>
              <a:xfrm>
                <a:off x="8171116" y="36348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02" name="Google Shape;1202;p18"/>
              <p:cNvSpPr/>
              <p:nvPr/>
            </p:nvSpPr>
            <p:spPr>
              <a:xfrm>
                <a:off x="8171116" y="35395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sp>
        <p:nvSpPr>
          <p:cNvPr id="1203" name="Google Shape;1203;p18"/>
          <p:cNvSpPr/>
          <p:nvPr/>
        </p:nvSpPr>
        <p:spPr>
          <a:xfrm>
            <a:off x="301" y="-10"/>
            <a:ext cx="717825" cy="717825"/>
          </a:xfrm>
          <a:custGeom>
            <a:avLst/>
            <a:gdLst/>
            <a:ahLst/>
            <a:cxnLst/>
            <a:rect l="l" t="t" r="r" b="b"/>
            <a:pathLst>
              <a:path w="443102" h="443102" extrusionOk="0">
                <a:moveTo>
                  <a:pt x="443103" y="221551"/>
                </a:moveTo>
                <a:cubicBezTo>
                  <a:pt x="443103" y="343911"/>
                  <a:pt x="343911" y="443103"/>
                  <a:pt x="221551" y="443103"/>
                </a:cubicBezTo>
                <a:cubicBezTo>
                  <a:pt x="99192" y="443103"/>
                  <a:pt x="0" y="343911"/>
                  <a:pt x="0" y="221551"/>
                </a:cubicBezTo>
                <a:cubicBezTo>
                  <a:pt x="0" y="99192"/>
                  <a:pt x="99192" y="0"/>
                  <a:pt x="221551" y="0"/>
                </a:cubicBezTo>
                <a:cubicBezTo>
                  <a:pt x="343911" y="0"/>
                  <a:pt x="443103" y="99192"/>
                  <a:pt x="443103" y="22155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204" name="Google Shape;1204;p18"/>
          <p:cNvGrpSpPr/>
          <p:nvPr/>
        </p:nvGrpSpPr>
        <p:grpSpPr>
          <a:xfrm>
            <a:off x="77809" y="77566"/>
            <a:ext cx="563815" cy="563815"/>
            <a:chOff x="5196025" y="2874696"/>
            <a:chExt cx="347662" cy="347662"/>
          </a:xfrm>
        </p:grpSpPr>
        <p:sp>
          <p:nvSpPr>
            <p:cNvPr id="1205" name="Google Shape;1205;p18"/>
            <p:cNvSpPr/>
            <p:nvPr/>
          </p:nvSpPr>
          <p:spPr>
            <a:xfrm>
              <a:off x="5196025" y="2874696"/>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06" name="Google Shape;1206;p18"/>
            <p:cNvSpPr/>
            <p:nvPr/>
          </p:nvSpPr>
          <p:spPr>
            <a:xfrm>
              <a:off x="5249832" y="2928061"/>
              <a:ext cx="240410" cy="240410"/>
            </a:xfrm>
            <a:custGeom>
              <a:avLst/>
              <a:gdLst/>
              <a:ahLst/>
              <a:cxnLst/>
              <a:rect l="l" t="t" r="r" b="b"/>
              <a:pathLst>
                <a:path w="240410" h="240410" extrusionOk="0">
                  <a:moveTo>
                    <a:pt x="240411" y="120205"/>
                  </a:moveTo>
                  <a:cubicBezTo>
                    <a:pt x="240411" y="186593"/>
                    <a:pt x="186593" y="240411"/>
                    <a:pt x="120205" y="240411"/>
                  </a:cubicBezTo>
                  <a:cubicBezTo>
                    <a:pt x="53818" y="240411"/>
                    <a:pt x="0" y="186593"/>
                    <a:pt x="0" y="120205"/>
                  </a:cubicBezTo>
                  <a:cubicBezTo>
                    <a:pt x="0" y="53818"/>
                    <a:pt x="53818" y="0"/>
                    <a:pt x="120205" y="0"/>
                  </a:cubicBezTo>
                  <a:cubicBezTo>
                    <a:pt x="186593" y="0"/>
                    <a:pt x="240411" y="53818"/>
                    <a:pt x="240411" y="120205"/>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07" name="Google Shape;1207;p18"/>
            <p:cNvSpPr/>
            <p:nvPr/>
          </p:nvSpPr>
          <p:spPr>
            <a:xfrm>
              <a:off x="5299758" y="2978425"/>
              <a:ext cx="140398" cy="140398"/>
            </a:xfrm>
            <a:custGeom>
              <a:avLst/>
              <a:gdLst/>
              <a:ahLst/>
              <a:cxnLst/>
              <a:rect l="l" t="t" r="r" b="b"/>
              <a:pathLst>
                <a:path w="140398" h="140398" extrusionOk="0">
                  <a:moveTo>
                    <a:pt x="140399" y="70199"/>
                  </a:moveTo>
                  <a:cubicBezTo>
                    <a:pt x="140399" y="108969"/>
                    <a:pt x="108969" y="140398"/>
                    <a:pt x="70199" y="140398"/>
                  </a:cubicBezTo>
                  <a:cubicBezTo>
                    <a:pt x="31429" y="140398"/>
                    <a:pt x="0" y="108969"/>
                    <a:pt x="0" y="70199"/>
                  </a:cubicBezTo>
                  <a:cubicBezTo>
                    <a:pt x="0" y="31429"/>
                    <a:pt x="31429" y="0"/>
                    <a:pt x="70199" y="0"/>
                  </a:cubicBezTo>
                  <a:cubicBezTo>
                    <a:pt x="108969" y="0"/>
                    <a:pt x="140399" y="31429"/>
                    <a:pt x="140399" y="70199"/>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208" name="Google Shape;1208;p18"/>
          <p:cNvSpPr/>
          <p:nvPr/>
        </p:nvSpPr>
        <p:spPr>
          <a:xfrm>
            <a:off x="3512" y="719321"/>
            <a:ext cx="712425" cy="356136"/>
          </a:xfrm>
          <a:custGeom>
            <a:avLst/>
            <a:gdLst/>
            <a:ahLst/>
            <a:cxnLst/>
            <a:rect l="l" t="t" r="r" b="b"/>
            <a:pathLst>
              <a:path w="439769" h="219837" extrusionOk="0">
                <a:moveTo>
                  <a:pt x="219837" y="0"/>
                </a:moveTo>
                <a:cubicBezTo>
                  <a:pt x="98393" y="0"/>
                  <a:pt x="0" y="98393"/>
                  <a:pt x="0" y="219837"/>
                </a:cubicBezTo>
                <a:lnTo>
                  <a:pt x="439769" y="219837"/>
                </a:lnTo>
                <a:cubicBezTo>
                  <a:pt x="439769" y="98393"/>
                  <a:pt x="341281" y="0"/>
                  <a:pt x="219932" y="0"/>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09" name="Google Shape;1209;p18"/>
          <p:cNvSpPr/>
          <p:nvPr/>
        </p:nvSpPr>
        <p:spPr>
          <a:xfrm>
            <a:off x="3512" y="1075831"/>
            <a:ext cx="712425" cy="356136"/>
          </a:xfrm>
          <a:custGeom>
            <a:avLst/>
            <a:gdLst/>
            <a:ahLst/>
            <a:cxnLst/>
            <a:rect l="l" t="t" r="r" b="b"/>
            <a:pathLst>
              <a:path w="439769" h="219837" extrusionOk="0">
                <a:moveTo>
                  <a:pt x="219837" y="0"/>
                </a:moveTo>
                <a:cubicBezTo>
                  <a:pt x="98393" y="0"/>
                  <a:pt x="0" y="98488"/>
                  <a:pt x="0" y="219837"/>
                </a:cubicBezTo>
                <a:lnTo>
                  <a:pt x="439769" y="219837"/>
                </a:lnTo>
                <a:cubicBezTo>
                  <a:pt x="439769" y="98393"/>
                  <a:pt x="341281" y="0"/>
                  <a:pt x="219932"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8829533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210"/>
        <p:cNvGrpSpPr/>
        <p:nvPr/>
      </p:nvGrpSpPr>
      <p:grpSpPr>
        <a:xfrm>
          <a:off x="0" y="0"/>
          <a:ext cx="0" cy="0"/>
          <a:chOff x="0" y="0"/>
          <a:chExt cx="0" cy="0"/>
        </a:xfrm>
      </p:grpSpPr>
      <p:sp>
        <p:nvSpPr>
          <p:cNvPr id="1211" name="Google Shape;1211;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sp>
        <p:nvSpPr>
          <p:cNvPr id="1212" name="Google Shape;1212;p19"/>
          <p:cNvSpPr txBox="1">
            <a:spLocks noGrp="1"/>
          </p:cNvSpPr>
          <p:nvPr>
            <p:ph type="subTitle" idx="1"/>
          </p:nvPr>
        </p:nvSpPr>
        <p:spPr>
          <a:xfrm>
            <a:off x="1809367" y="2403200"/>
            <a:ext cx="407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213" name="Google Shape;1213;p19"/>
          <p:cNvSpPr txBox="1">
            <a:spLocks noGrp="1"/>
          </p:cNvSpPr>
          <p:nvPr>
            <p:ph type="subTitle" idx="2"/>
          </p:nvPr>
        </p:nvSpPr>
        <p:spPr>
          <a:xfrm>
            <a:off x="6954400" y="2408001"/>
            <a:ext cx="407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214" name="Google Shape;1214;p19"/>
          <p:cNvSpPr txBox="1">
            <a:spLocks noGrp="1"/>
          </p:cNvSpPr>
          <p:nvPr>
            <p:ph type="subTitle" idx="3"/>
          </p:nvPr>
        </p:nvSpPr>
        <p:spPr>
          <a:xfrm>
            <a:off x="1809367" y="4588000"/>
            <a:ext cx="407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215" name="Google Shape;1215;p19"/>
          <p:cNvSpPr txBox="1">
            <a:spLocks noGrp="1"/>
          </p:cNvSpPr>
          <p:nvPr>
            <p:ph type="subTitle" idx="4"/>
          </p:nvPr>
        </p:nvSpPr>
        <p:spPr>
          <a:xfrm>
            <a:off x="6954400" y="4588001"/>
            <a:ext cx="407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216" name="Google Shape;1216;p19"/>
          <p:cNvSpPr txBox="1">
            <a:spLocks noGrp="1"/>
          </p:cNvSpPr>
          <p:nvPr>
            <p:ph type="title" idx="5" hasCustomPrompt="1"/>
          </p:nvPr>
        </p:nvSpPr>
        <p:spPr>
          <a:xfrm>
            <a:off x="950967" y="1912800"/>
            <a:ext cx="8584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2667">
                <a:solidFill>
                  <a:schemeClr val="l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217" name="Google Shape;1217;p19"/>
          <p:cNvSpPr txBox="1">
            <a:spLocks noGrp="1"/>
          </p:cNvSpPr>
          <p:nvPr>
            <p:ph type="title" idx="6" hasCustomPrompt="1"/>
          </p:nvPr>
        </p:nvSpPr>
        <p:spPr>
          <a:xfrm>
            <a:off x="950967" y="4092796"/>
            <a:ext cx="8584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2667">
                <a:solidFill>
                  <a:schemeClr val="l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218" name="Google Shape;1218;p19"/>
          <p:cNvSpPr txBox="1">
            <a:spLocks noGrp="1"/>
          </p:cNvSpPr>
          <p:nvPr>
            <p:ph type="title" idx="7" hasCustomPrompt="1"/>
          </p:nvPr>
        </p:nvSpPr>
        <p:spPr>
          <a:xfrm>
            <a:off x="6096000" y="1912799"/>
            <a:ext cx="8584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2667">
                <a:solidFill>
                  <a:schemeClr val="l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219" name="Google Shape;1219;p19"/>
          <p:cNvSpPr txBox="1">
            <a:spLocks noGrp="1"/>
          </p:cNvSpPr>
          <p:nvPr>
            <p:ph type="title" idx="8" hasCustomPrompt="1"/>
          </p:nvPr>
        </p:nvSpPr>
        <p:spPr>
          <a:xfrm>
            <a:off x="6096000" y="4092801"/>
            <a:ext cx="8584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2667">
                <a:solidFill>
                  <a:schemeClr val="l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220" name="Google Shape;1220;p19"/>
          <p:cNvSpPr txBox="1">
            <a:spLocks noGrp="1"/>
          </p:cNvSpPr>
          <p:nvPr>
            <p:ph type="subTitle" idx="9"/>
          </p:nvPr>
        </p:nvSpPr>
        <p:spPr>
          <a:xfrm>
            <a:off x="1809367" y="1912800"/>
            <a:ext cx="4074000" cy="596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latin typeface="Montserrat"/>
                <a:ea typeface="Montserrat"/>
                <a:cs typeface="Montserrat"/>
                <a:sym typeface="Montserrat"/>
              </a:defRPr>
            </a:lvl1pPr>
            <a:lvl2pPr lvl="1" rtl="0">
              <a:lnSpc>
                <a:spcPct val="100000"/>
              </a:lnSpc>
              <a:spcBef>
                <a:spcPts val="0"/>
              </a:spcBef>
              <a:spcAft>
                <a:spcPts val="0"/>
              </a:spcAft>
              <a:buSzPts val="2400"/>
              <a:buFont typeface="DM Sans"/>
              <a:buNone/>
              <a:defRPr sz="3200" b="1">
                <a:latin typeface="DM Sans"/>
                <a:ea typeface="DM Sans"/>
                <a:cs typeface="DM Sans"/>
                <a:sym typeface="DM Sans"/>
              </a:defRPr>
            </a:lvl2pPr>
            <a:lvl3pPr lvl="2" rtl="0">
              <a:lnSpc>
                <a:spcPct val="100000"/>
              </a:lnSpc>
              <a:spcBef>
                <a:spcPts val="0"/>
              </a:spcBef>
              <a:spcAft>
                <a:spcPts val="0"/>
              </a:spcAft>
              <a:buSzPts val="2400"/>
              <a:buFont typeface="DM Sans"/>
              <a:buNone/>
              <a:defRPr sz="3200" b="1">
                <a:latin typeface="DM Sans"/>
                <a:ea typeface="DM Sans"/>
                <a:cs typeface="DM Sans"/>
                <a:sym typeface="DM Sans"/>
              </a:defRPr>
            </a:lvl3pPr>
            <a:lvl4pPr lvl="3" rtl="0">
              <a:lnSpc>
                <a:spcPct val="100000"/>
              </a:lnSpc>
              <a:spcBef>
                <a:spcPts val="0"/>
              </a:spcBef>
              <a:spcAft>
                <a:spcPts val="0"/>
              </a:spcAft>
              <a:buSzPts val="2400"/>
              <a:buFont typeface="DM Sans"/>
              <a:buNone/>
              <a:defRPr sz="3200" b="1">
                <a:latin typeface="DM Sans"/>
                <a:ea typeface="DM Sans"/>
                <a:cs typeface="DM Sans"/>
                <a:sym typeface="DM Sans"/>
              </a:defRPr>
            </a:lvl4pPr>
            <a:lvl5pPr lvl="4" rtl="0">
              <a:lnSpc>
                <a:spcPct val="100000"/>
              </a:lnSpc>
              <a:spcBef>
                <a:spcPts val="0"/>
              </a:spcBef>
              <a:spcAft>
                <a:spcPts val="0"/>
              </a:spcAft>
              <a:buSzPts val="2400"/>
              <a:buFont typeface="DM Sans"/>
              <a:buNone/>
              <a:defRPr sz="3200" b="1">
                <a:latin typeface="DM Sans"/>
                <a:ea typeface="DM Sans"/>
                <a:cs typeface="DM Sans"/>
                <a:sym typeface="DM Sans"/>
              </a:defRPr>
            </a:lvl5pPr>
            <a:lvl6pPr lvl="5" rtl="0">
              <a:lnSpc>
                <a:spcPct val="100000"/>
              </a:lnSpc>
              <a:spcBef>
                <a:spcPts val="0"/>
              </a:spcBef>
              <a:spcAft>
                <a:spcPts val="0"/>
              </a:spcAft>
              <a:buSzPts val="2400"/>
              <a:buFont typeface="DM Sans"/>
              <a:buNone/>
              <a:defRPr sz="3200" b="1">
                <a:latin typeface="DM Sans"/>
                <a:ea typeface="DM Sans"/>
                <a:cs typeface="DM Sans"/>
                <a:sym typeface="DM Sans"/>
              </a:defRPr>
            </a:lvl6pPr>
            <a:lvl7pPr lvl="6" rtl="0">
              <a:lnSpc>
                <a:spcPct val="100000"/>
              </a:lnSpc>
              <a:spcBef>
                <a:spcPts val="0"/>
              </a:spcBef>
              <a:spcAft>
                <a:spcPts val="0"/>
              </a:spcAft>
              <a:buSzPts val="2400"/>
              <a:buFont typeface="DM Sans"/>
              <a:buNone/>
              <a:defRPr sz="3200" b="1">
                <a:latin typeface="DM Sans"/>
                <a:ea typeface="DM Sans"/>
                <a:cs typeface="DM Sans"/>
                <a:sym typeface="DM Sans"/>
              </a:defRPr>
            </a:lvl7pPr>
            <a:lvl8pPr lvl="7" rtl="0">
              <a:lnSpc>
                <a:spcPct val="100000"/>
              </a:lnSpc>
              <a:spcBef>
                <a:spcPts val="0"/>
              </a:spcBef>
              <a:spcAft>
                <a:spcPts val="0"/>
              </a:spcAft>
              <a:buSzPts val="2400"/>
              <a:buFont typeface="DM Sans"/>
              <a:buNone/>
              <a:defRPr sz="3200" b="1">
                <a:latin typeface="DM Sans"/>
                <a:ea typeface="DM Sans"/>
                <a:cs typeface="DM Sans"/>
                <a:sym typeface="DM Sans"/>
              </a:defRPr>
            </a:lvl8pPr>
            <a:lvl9pPr lvl="8"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221" name="Google Shape;1221;p19"/>
          <p:cNvSpPr txBox="1">
            <a:spLocks noGrp="1"/>
          </p:cNvSpPr>
          <p:nvPr>
            <p:ph type="subTitle" idx="13"/>
          </p:nvPr>
        </p:nvSpPr>
        <p:spPr>
          <a:xfrm>
            <a:off x="6954400" y="1912801"/>
            <a:ext cx="4074000" cy="596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latin typeface="Montserrat"/>
                <a:ea typeface="Montserrat"/>
                <a:cs typeface="Montserrat"/>
                <a:sym typeface="Montserrat"/>
              </a:defRPr>
            </a:lvl1pPr>
            <a:lvl2pPr lvl="1" rtl="0">
              <a:lnSpc>
                <a:spcPct val="100000"/>
              </a:lnSpc>
              <a:spcBef>
                <a:spcPts val="0"/>
              </a:spcBef>
              <a:spcAft>
                <a:spcPts val="0"/>
              </a:spcAft>
              <a:buSzPts val="2400"/>
              <a:buFont typeface="DM Sans"/>
              <a:buNone/>
              <a:defRPr sz="3200" b="1">
                <a:latin typeface="DM Sans"/>
                <a:ea typeface="DM Sans"/>
                <a:cs typeface="DM Sans"/>
                <a:sym typeface="DM Sans"/>
              </a:defRPr>
            </a:lvl2pPr>
            <a:lvl3pPr lvl="2" rtl="0">
              <a:lnSpc>
                <a:spcPct val="100000"/>
              </a:lnSpc>
              <a:spcBef>
                <a:spcPts val="0"/>
              </a:spcBef>
              <a:spcAft>
                <a:spcPts val="0"/>
              </a:spcAft>
              <a:buSzPts val="2400"/>
              <a:buFont typeface="DM Sans"/>
              <a:buNone/>
              <a:defRPr sz="3200" b="1">
                <a:latin typeface="DM Sans"/>
                <a:ea typeface="DM Sans"/>
                <a:cs typeface="DM Sans"/>
                <a:sym typeface="DM Sans"/>
              </a:defRPr>
            </a:lvl3pPr>
            <a:lvl4pPr lvl="3" rtl="0">
              <a:lnSpc>
                <a:spcPct val="100000"/>
              </a:lnSpc>
              <a:spcBef>
                <a:spcPts val="0"/>
              </a:spcBef>
              <a:spcAft>
                <a:spcPts val="0"/>
              </a:spcAft>
              <a:buSzPts val="2400"/>
              <a:buFont typeface="DM Sans"/>
              <a:buNone/>
              <a:defRPr sz="3200" b="1">
                <a:latin typeface="DM Sans"/>
                <a:ea typeface="DM Sans"/>
                <a:cs typeface="DM Sans"/>
                <a:sym typeface="DM Sans"/>
              </a:defRPr>
            </a:lvl4pPr>
            <a:lvl5pPr lvl="4" rtl="0">
              <a:lnSpc>
                <a:spcPct val="100000"/>
              </a:lnSpc>
              <a:spcBef>
                <a:spcPts val="0"/>
              </a:spcBef>
              <a:spcAft>
                <a:spcPts val="0"/>
              </a:spcAft>
              <a:buSzPts val="2400"/>
              <a:buFont typeface="DM Sans"/>
              <a:buNone/>
              <a:defRPr sz="3200" b="1">
                <a:latin typeface="DM Sans"/>
                <a:ea typeface="DM Sans"/>
                <a:cs typeface="DM Sans"/>
                <a:sym typeface="DM Sans"/>
              </a:defRPr>
            </a:lvl5pPr>
            <a:lvl6pPr lvl="5" rtl="0">
              <a:lnSpc>
                <a:spcPct val="100000"/>
              </a:lnSpc>
              <a:spcBef>
                <a:spcPts val="0"/>
              </a:spcBef>
              <a:spcAft>
                <a:spcPts val="0"/>
              </a:spcAft>
              <a:buSzPts val="2400"/>
              <a:buFont typeface="DM Sans"/>
              <a:buNone/>
              <a:defRPr sz="3200" b="1">
                <a:latin typeface="DM Sans"/>
                <a:ea typeface="DM Sans"/>
                <a:cs typeface="DM Sans"/>
                <a:sym typeface="DM Sans"/>
              </a:defRPr>
            </a:lvl6pPr>
            <a:lvl7pPr lvl="6" rtl="0">
              <a:lnSpc>
                <a:spcPct val="100000"/>
              </a:lnSpc>
              <a:spcBef>
                <a:spcPts val="0"/>
              </a:spcBef>
              <a:spcAft>
                <a:spcPts val="0"/>
              </a:spcAft>
              <a:buSzPts val="2400"/>
              <a:buFont typeface="DM Sans"/>
              <a:buNone/>
              <a:defRPr sz="3200" b="1">
                <a:latin typeface="DM Sans"/>
                <a:ea typeface="DM Sans"/>
                <a:cs typeface="DM Sans"/>
                <a:sym typeface="DM Sans"/>
              </a:defRPr>
            </a:lvl7pPr>
            <a:lvl8pPr lvl="7" rtl="0">
              <a:lnSpc>
                <a:spcPct val="100000"/>
              </a:lnSpc>
              <a:spcBef>
                <a:spcPts val="0"/>
              </a:spcBef>
              <a:spcAft>
                <a:spcPts val="0"/>
              </a:spcAft>
              <a:buSzPts val="2400"/>
              <a:buFont typeface="DM Sans"/>
              <a:buNone/>
              <a:defRPr sz="3200" b="1">
                <a:latin typeface="DM Sans"/>
                <a:ea typeface="DM Sans"/>
                <a:cs typeface="DM Sans"/>
                <a:sym typeface="DM Sans"/>
              </a:defRPr>
            </a:lvl8pPr>
            <a:lvl9pPr lvl="8"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222" name="Google Shape;1222;p19"/>
          <p:cNvSpPr txBox="1">
            <a:spLocks noGrp="1"/>
          </p:cNvSpPr>
          <p:nvPr>
            <p:ph type="subTitle" idx="14"/>
          </p:nvPr>
        </p:nvSpPr>
        <p:spPr>
          <a:xfrm>
            <a:off x="1809367" y="4092800"/>
            <a:ext cx="4074000" cy="596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latin typeface="Montserrat"/>
                <a:ea typeface="Montserrat"/>
                <a:cs typeface="Montserrat"/>
                <a:sym typeface="Montserrat"/>
              </a:defRPr>
            </a:lvl1pPr>
            <a:lvl2pPr lvl="1" rtl="0">
              <a:lnSpc>
                <a:spcPct val="100000"/>
              </a:lnSpc>
              <a:spcBef>
                <a:spcPts val="0"/>
              </a:spcBef>
              <a:spcAft>
                <a:spcPts val="0"/>
              </a:spcAft>
              <a:buSzPts val="2400"/>
              <a:buFont typeface="DM Sans"/>
              <a:buNone/>
              <a:defRPr sz="3200" b="1">
                <a:latin typeface="DM Sans"/>
                <a:ea typeface="DM Sans"/>
                <a:cs typeface="DM Sans"/>
                <a:sym typeface="DM Sans"/>
              </a:defRPr>
            </a:lvl2pPr>
            <a:lvl3pPr lvl="2" rtl="0">
              <a:lnSpc>
                <a:spcPct val="100000"/>
              </a:lnSpc>
              <a:spcBef>
                <a:spcPts val="0"/>
              </a:spcBef>
              <a:spcAft>
                <a:spcPts val="0"/>
              </a:spcAft>
              <a:buSzPts val="2400"/>
              <a:buFont typeface="DM Sans"/>
              <a:buNone/>
              <a:defRPr sz="3200" b="1">
                <a:latin typeface="DM Sans"/>
                <a:ea typeface="DM Sans"/>
                <a:cs typeface="DM Sans"/>
                <a:sym typeface="DM Sans"/>
              </a:defRPr>
            </a:lvl3pPr>
            <a:lvl4pPr lvl="3" rtl="0">
              <a:lnSpc>
                <a:spcPct val="100000"/>
              </a:lnSpc>
              <a:spcBef>
                <a:spcPts val="0"/>
              </a:spcBef>
              <a:spcAft>
                <a:spcPts val="0"/>
              </a:spcAft>
              <a:buSzPts val="2400"/>
              <a:buFont typeface="DM Sans"/>
              <a:buNone/>
              <a:defRPr sz="3200" b="1">
                <a:latin typeface="DM Sans"/>
                <a:ea typeface="DM Sans"/>
                <a:cs typeface="DM Sans"/>
                <a:sym typeface="DM Sans"/>
              </a:defRPr>
            </a:lvl4pPr>
            <a:lvl5pPr lvl="4" rtl="0">
              <a:lnSpc>
                <a:spcPct val="100000"/>
              </a:lnSpc>
              <a:spcBef>
                <a:spcPts val="0"/>
              </a:spcBef>
              <a:spcAft>
                <a:spcPts val="0"/>
              </a:spcAft>
              <a:buSzPts val="2400"/>
              <a:buFont typeface="DM Sans"/>
              <a:buNone/>
              <a:defRPr sz="3200" b="1">
                <a:latin typeface="DM Sans"/>
                <a:ea typeface="DM Sans"/>
                <a:cs typeface="DM Sans"/>
                <a:sym typeface="DM Sans"/>
              </a:defRPr>
            </a:lvl5pPr>
            <a:lvl6pPr lvl="5" rtl="0">
              <a:lnSpc>
                <a:spcPct val="100000"/>
              </a:lnSpc>
              <a:spcBef>
                <a:spcPts val="0"/>
              </a:spcBef>
              <a:spcAft>
                <a:spcPts val="0"/>
              </a:spcAft>
              <a:buSzPts val="2400"/>
              <a:buFont typeface="DM Sans"/>
              <a:buNone/>
              <a:defRPr sz="3200" b="1">
                <a:latin typeface="DM Sans"/>
                <a:ea typeface="DM Sans"/>
                <a:cs typeface="DM Sans"/>
                <a:sym typeface="DM Sans"/>
              </a:defRPr>
            </a:lvl6pPr>
            <a:lvl7pPr lvl="6" rtl="0">
              <a:lnSpc>
                <a:spcPct val="100000"/>
              </a:lnSpc>
              <a:spcBef>
                <a:spcPts val="0"/>
              </a:spcBef>
              <a:spcAft>
                <a:spcPts val="0"/>
              </a:spcAft>
              <a:buSzPts val="2400"/>
              <a:buFont typeface="DM Sans"/>
              <a:buNone/>
              <a:defRPr sz="3200" b="1">
                <a:latin typeface="DM Sans"/>
                <a:ea typeface="DM Sans"/>
                <a:cs typeface="DM Sans"/>
                <a:sym typeface="DM Sans"/>
              </a:defRPr>
            </a:lvl7pPr>
            <a:lvl8pPr lvl="7" rtl="0">
              <a:lnSpc>
                <a:spcPct val="100000"/>
              </a:lnSpc>
              <a:spcBef>
                <a:spcPts val="0"/>
              </a:spcBef>
              <a:spcAft>
                <a:spcPts val="0"/>
              </a:spcAft>
              <a:buSzPts val="2400"/>
              <a:buFont typeface="DM Sans"/>
              <a:buNone/>
              <a:defRPr sz="3200" b="1">
                <a:latin typeface="DM Sans"/>
                <a:ea typeface="DM Sans"/>
                <a:cs typeface="DM Sans"/>
                <a:sym typeface="DM Sans"/>
              </a:defRPr>
            </a:lvl8pPr>
            <a:lvl9pPr lvl="8"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223" name="Google Shape;1223;p19"/>
          <p:cNvSpPr txBox="1">
            <a:spLocks noGrp="1"/>
          </p:cNvSpPr>
          <p:nvPr>
            <p:ph type="subTitle" idx="15"/>
          </p:nvPr>
        </p:nvSpPr>
        <p:spPr>
          <a:xfrm>
            <a:off x="6954400" y="4092797"/>
            <a:ext cx="4074000" cy="596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latin typeface="Montserrat"/>
                <a:ea typeface="Montserrat"/>
                <a:cs typeface="Montserrat"/>
                <a:sym typeface="Montserrat"/>
              </a:defRPr>
            </a:lvl1pPr>
            <a:lvl2pPr lvl="1" rtl="0">
              <a:lnSpc>
                <a:spcPct val="100000"/>
              </a:lnSpc>
              <a:spcBef>
                <a:spcPts val="0"/>
              </a:spcBef>
              <a:spcAft>
                <a:spcPts val="0"/>
              </a:spcAft>
              <a:buSzPts val="2400"/>
              <a:buFont typeface="DM Sans"/>
              <a:buNone/>
              <a:defRPr sz="3200" b="1">
                <a:latin typeface="DM Sans"/>
                <a:ea typeface="DM Sans"/>
                <a:cs typeface="DM Sans"/>
                <a:sym typeface="DM Sans"/>
              </a:defRPr>
            </a:lvl2pPr>
            <a:lvl3pPr lvl="2" rtl="0">
              <a:lnSpc>
                <a:spcPct val="100000"/>
              </a:lnSpc>
              <a:spcBef>
                <a:spcPts val="0"/>
              </a:spcBef>
              <a:spcAft>
                <a:spcPts val="0"/>
              </a:spcAft>
              <a:buSzPts val="2400"/>
              <a:buFont typeface="DM Sans"/>
              <a:buNone/>
              <a:defRPr sz="3200" b="1">
                <a:latin typeface="DM Sans"/>
                <a:ea typeface="DM Sans"/>
                <a:cs typeface="DM Sans"/>
                <a:sym typeface="DM Sans"/>
              </a:defRPr>
            </a:lvl3pPr>
            <a:lvl4pPr lvl="3" rtl="0">
              <a:lnSpc>
                <a:spcPct val="100000"/>
              </a:lnSpc>
              <a:spcBef>
                <a:spcPts val="0"/>
              </a:spcBef>
              <a:spcAft>
                <a:spcPts val="0"/>
              </a:spcAft>
              <a:buSzPts val="2400"/>
              <a:buFont typeface="DM Sans"/>
              <a:buNone/>
              <a:defRPr sz="3200" b="1">
                <a:latin typeface="DM Sans"/>
                <a:ea typeface="DM Sans"/>
                <a:cs typeface="DM Sans"/>
                <a:sym typeface="DM Sans"/>
              </a:defRPr>
            </a:lvl4pPr>
            <a:lvl5pPr lvl="4" rtl="0">
              <a:lnSpc>
                <a:spcPct val="100000"/>
              </a:lnSpc>
              <a:spcBef>
                <a:spcPts val="0"/>
              </a:spcBef>
              <a:spcAft>
                <a:spcPts val="0"/>
              </a:spcAft>
              <a:buSzPts val="2400"/>
              <a:buFont typeface="DM Sans"/>
              <a:buNone/>
              <a:defRPr sz="3200" b="1">
                <a:latin typeface="DM Sans"/>
                <a:ea typeface="DM Sans"/>
                <a:cs typeface="DM Sans"/>
                <a:sym typeface="DM Sans"/>
              </a:defRPr>
            </a:lvl5pPr>
            <a:lvl6pPr lvl="5" rtl="0">
              <a:lnSpc>
                <a:spcPct val="100000"/>
              </a:lnSpc>
              <a:spcBef>
                <a:spcPts val="0"/>
              </a:spcBef>
              <a:spcAft>
                <a:spcPts val="0"/>
              </a:spcAft>
              <a:buSzPts val="2400"/>
              <a:buFont typeface="DM Sans"/>
              <a:buNone/>
              <a:defRPr sz="3200" b="1">
                <a:latin typeface="DM Sans"/>
                <a:ea typeface="DM Sans"/>
                <a:cs typeface="DM Sans"/>
                <a:sym typeface="DM Sans"/>
              </a:defRPr>
            </a:lvl6pPr>
            <a:lvl7pPr lvl="6" rtl="0">
              <a:lnSpc>
                <a:spcPct val="100000"/>
              </a:lnSpc>
              <a:spcBef>
                <a:spcPts val="0"/>
              </a:spcBef>
              <a:spcAft>
                <a:spcPts val="0"/>
              </a:spcAft>
              <a:buSzPts val="2400"/>
              <a:buFont typeface="DM Sans"/>
              <a:buNone/>
              <a:defRPr sz="3200" b="1">
                <a:latin typeface="DM Sans"/>
                <a:ea typeface="DM Sans"/>
                <a:cs typeface="DM Sans"/>
                <a:sym typeface="DM Sans"/>
              </a:defRPr>
            </a:lvl7pPr>
            <a:lvl8pPr lvl="7" rtl="0">
              <a:lnSpc>
                <a:spcPct val="100000"/>
              </a:lnSpc>
              <a:spcBef>
                <a:spcPts val="0"/>
              </a:spcBef>
              <a:spcAft>
                <a:spcPts val="0"/>
              </a:spcAft>
              <a:buSzPts val="2400"/>
              <a:buFont typeface="DM Sans"/>
              <a:buNone/>
              <a:defRPr sz="3200" b="1">
                <a:latin typeface="DM Sans"/>
                <a:ea typeface="DM Sans"/>
                <a:cs typeface="DM Sans"/>
                <a:sym typeface="DM Sans"/>
              </a:defRPr>
            </a:lvl8pPr>
            <a:lvl9pPr lvl="8"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224" name="Google Shape;1224;p19"/>
          <p:cNvSpPr/>
          <p:nvPr/>
        </p:nvSpPr>
        <p:spPr>
          <a:xfrm>
            <a:off x="11480232" y="5431581"/>
            <a:ext cx="712425" cy="356136"/>
          </a:xfrm>
          <a:custGeom>
            <a:avLst/>
            <a:gdLst/>
            <a:ahLst/>
            <a:cxnLst/>
            <a:rect l="l" t="t" r="r" b="b"/>
            <a:pathLst>
              <a:path w="439769" h="219837" extrusionOk="0">
                <a:moveTo>
                  <a:pt x="219837" y="0"/>
                </a:moveTo>
                <a:cubicBezTo>
                  <a:pt x="98393" y="0"/>
                  <a:pt x="0" y="98488"/>
                  <a:pt x="0" y="219837"/>
                </a:cubicBezTo>
                <a:lnTo>
                  <a:pt x="439770" y="219837"/>
                </a:lnTo>
                <a:cubicBezTo>
                  <a:pt x="439770" y="98393"/>
                  <a:pt x="341376" y="0"/>
                  <a:pt x="219933"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25" name="Google Shape;1225;p19"/>
          <p:cNvSpPr/>
          <p:nvPr/>
        </p:nvSpPr>
        <p:spPr>
          <a:xfrm>
            <a:off x="11480232" y="5788091"/>
            <a:ext cx="712425" cy="356136"/>
          </a:xfrm>
          <a:custGeom>
            <a:avLst/>
            <a:gdLst/>
            <a:ahLst/>
            <a:cxnLst/>
            <a:rect l="l" t="t" r="r" b="b"/>
            <a:pathLst>
              <a:path w="439769" h="219837" extrusionOk="0">
                <a:moveTo>
                  <a:pt x="219837" y="0"/>
                </a:moveTo>
                <a:cubicBezTo>
                  <a:pt x="98393" y="0"/>
                  <a:pt x="0" y="98488"/>
                  <a:pt x="0" y="219837"/>
                </a:cubicBezTo>
                <a:lnTo>
                  <a:pt x="439770" y="219837"/>
                </a:lnTo>
                <a:cubicBezTo>
                  <a:pt x="439770" y="98393"/>
                  <a:pt x="341376" y="0"/>
                  <a:pt x="219933"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226" name="Google Shape;1226;p19"/>
          <p:cNvGrpSpPr/>
          <p:nvPr/>
        </p:nvGrpSpPr>
        <p:grpSpPr>
          <a:xfrm>
            <a:off x="11480664" y="6144874"/>
            <a:ext cx="713033" cy="713188"/>
            <a:chOff x="8171116" y="3458908"/>
            <a:chExt cx="439674" cy="439769"/>
          </a:xfrm>
        </p:grpSpPr>
        <p:sp>
          <p:nvSpPr>
            <p:cNvPr id="1227" name="Google Shape;1227;p19"/>
            <p:cNvSpPr/>
            <p:nvPr/>
          </p:nvSpPr>
          <p:spPr>
            <a:xfrm>
              <a:off x="8559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28" name="Google Shape;1228;p19"/>
            <p:cNvSpPr/>
            <p:nvPr/>
          </p:nvSpPr>
          <p:spPr>
            <a:xfrm>
              <a:off x="8559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29" name="Google Shape;1229;p19"/>
            <p:cNvSpPr/>
            <p:nvPr/>
          </p:nvSpPr>
          <p:spPr>
            <a:xfrm>
              <a:off x="8559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30" name="Google Shape;1230;p19"/>
            <p:cNvSpPr/>
            <p:nvPr/>
          </p:nvSpPr>
          <p:spPr>
            <a:xfrm>
              <a:off x="8559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231" name="Google Shape;1231;p19"/>
            <p:cNvGrpSpPr/>
            <p:nvPr/>
          </p:nvGrpSpPr>
          <p:grpSpPr>
            <a:xfrm>
              <a:off x="8607456" y="3498341"/>
              <a:ext cx="3334" cy="305181"/>
              <a:chOff x="8607456" y="3498341"/>
              <a:chExt cx="3334" cy="305181"/>
            </a:xfrm>
          </p:grpSpPr>
          <p:sp>
            <p:nvSpPr>
              <p:cNvPr id="1232" name="Google Shape;1232;p19"/>
              <p:cNvSpPr/>
              <p:nvPr/>
            </p:nvSpPr>
            <p:spPr>
              <a:xfrm>
                <a:off x="8607456" y="36888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33" name="Google Shape;1233;p19"/>
              <p:cNvSpPr/>
              <p:nvPr/>
            </p:nvSpPr>
            <p:spPr>
              <a:xfrm>
                <a:off x="8607456" y="37840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34" name="Google Shape;1234;p19"/>
              <p:cNvSpPr/>
              <p:nvPr/>
            </p:nvSpPr>
            <p:spPr>
              <a:xfrm>
                <a:off x="8607456" y="35935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35" name="Google Shape;1235;p19"/>
              <p:cNvSpPr/>
              <p:nvPr/>
            </p:nvSpPr>
            <p:spPr>
              <a:xfrm>
                <a:off x="8607456" y="34983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236" name="Google Shape;1236;p19"/>
            <p:cNvGrpSpPr/>
            <p:nvPr/>
          </p:nvGrpSpPr>
          <p:grpSpPr>
            <a:xfrm>
              <a:off x="8583644" y="3539490"/>
              <a:ext cx="27146" cy="317944"/>
              <a:chOff x="8583644" y="3539490"/>
              <a:chExt cx="27146" cy="317944"/>
            </a:xfrm>
          </p:grpSpPr>
          <p:sp>
            <p:nvSpPr>
              <p:cNvPr id="1237" name="Google Shape;1237;p19"/>
              <p:cNvSpPr/>
              <p:nvPr/>
            </p:nvSpPr>
            <p:spPr>
              <a:xfrm>
                <a:off x="8583644" y="37299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38" name="Google Shape;1238;p19"/>
              <p:cNvSpPr/>
              <p:nvPr/>
            </p:nvSpPr>
            <p:spPr>
              <a:xfrm>
                <a:off x="8583644" y="36347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39" name="Google Shape;1239;p19"/>
              <p:cNvSpPr/>
              <p:nvPr/>
            </p:nvSpPr>
            <p:spPr>
              <a:xfrm>
                <a:off x="8583644" y="38252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40" name="Google Shape;1240;p19"/>
              <p:cNvSpPr/>
              <p:nvPr/>
            </p:nvSpPr>
            <p:spPr>
              <a:xfrm>
                <a:off x="8583644" y="35394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241" name="Google Shape;1241;p19"/>
            <p:cNvSpPr/>
            <p:nvPr/>
          </p:nvSpPr>
          <p:spPr>
            <a:xfrm>
              <a:off x="84883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42" name="Google Shape;1242;p19"/>
            <p:cNvSpPr/>
            <p:nvPr/>
          </p:nvSpPr>
          <p:spPr>
            <a:xfrm>
              <a:off x="85360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43" name="Google Shape;1243;p19"/>
            <p:cNvSpPr/>
            <p:nvPr/>
          </p:nvSpPr>
          <p:spPr>
            <a:xfrm>
              <a:off x="84645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44" name="Google Shape;1244;p19"/>
            <p:cNvSpPr/>
            <p:nvPr/>
          </p:nvSpPr>
          <p:spPr>
            <a:xfrm>
              <a:off x="85122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45" name="Google Shape;1245;p19"/>
            <p:cNvSpPr/>
            <p:nvPr/>
          </p:nvSpPr>
          <p:spPr>
            <a:xfrm>
              <a:off x="84883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46" name="Google Shape;1246;p19"/>
            <p:cNvSpPr/>
            <p:nvPr/>
          </p:nvSpPr>
          <p:spPr>
            <a:xfrm>
              <a:off x="85360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47" name="Google Shape;1247;p19"/>
            <p:cNvSpPr/>
            <p:nvPr/>
          </p:nvSpPr>
          <p:spPr>
            <a:xfrm>
              <a:off x="84645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48" name="Google Shape;1248;p19"/>
            <p:cNvSpPr/>
            <p:nvPr/>
          </p:nvSpPr>
          <p:spPr>
            <a:xfrm>
              <a:off x="85122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49" name="Google Shape;1249;p19"/>
            <p:cNvSpPr/>
            <p:nvPr/>
          </p:nvSpPr>
          <p:spPr>
            <a:xfrm>
              <a:off x="84883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50" name="Google Shape;1250;p19"/>
            <p:cNvSpPr/>
            <p:nvPr/>
          </p:nvSpPr>
          <p:spPr>
            <a:xfrm>
              <a:off x="85360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51" name="Google Shape;1251;p19"/>
            <p:cNvSpPr/>
            <p:nvPr/>
          </p:nvSpPr>
          <p:spPr>
            <a:xfrm>
              <a:off x="84645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52" name="Google Shape;1252;p19"/>
            <p:cNvSpPr/>
            <p:nvPr/>
          </p:nvSpPr>
          <p:spPr>
            <a:xfrm>
              <a:off x="85122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53" name="Google Shape;1253;p19"/>
            <p:cNvSpPr/>
            <p:nvPr/>
          </p:nvSpPr>
          <p:spPr>
            <a:xfrm>
              <a:off x="84883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54" name="Google Shape;1254;p19"/>
            <p:cNvSpPr/>
            <p:nvPr/>
          </p:nvSpPr>
          <p:spPr>
            <a:xfrm>
              <a:off x="85360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55" name="Google Shape;1255;p19"/>
            <p:cNvSpPr/>
            <p:nvPr/>
          </p:nvSpPr>
          <p:spPr>
            <a:xfrm>
              <a:off x="84645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56" name="Google Shape;1256;p19"/>
            <p:cNvSpPr/>
            <p:nvPr/>
          </p:nvSpPr>
          <p:spPr>
            <a:xfrm>
              <a:off x="85122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57" name="Google Shape;1257;p19"/>
            <p:cNvSpPr/>
            <p:nvPr/>
          </p:nvSpPr>
          <p:spPr>
            <a:xfrm>
              <a:off x="83931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58" name="Google Shape;1258;p19"/>
            <p:cNvSpPr/>
            <p:nvPr/>
          </p:nvSpPr>
          <p:spPr>
            <a:xfrm>
              <a:off x="84407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59" name="Google Shape;1259;p19"/>
            <p:cNvSpPr/>
            <p:nvPr/>
          </p:nvSpPr>
          <p:spPr>
            <a:xfrm>
              <a:off x="83693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60" name="Google Shape;1260;p19"/>
            <p:cNvSpPr/>
            <p:nvPr/>
          </p:nvSpPr>
          <p:spPr>
            <a:xfrm>
              <a:off x="84169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61" name="Google Shape;1261;p19"/>
            <p:cNvSpPr/>
            <p:nvPr/>
          </p:nvSpPr>
          <p:spPr>
            <a:xfrm>
              <a:off x="83931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62" name="Google Shape;1262;p19"/>
            <p:cNvSpPr/>
            <p:nvPr/>
          </p:nvSpPr>
          <p:spPr>
            <a:xfrm>
              <a:off x="84407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63" name="Google Shape;1263;p19"/>
            <p:cNvSpPr/>
            <p:nvPr/>
          </p:nvSpPr>
          <p:spPr>
            <a:xfrm>
              <a:off x="83693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64" name="Google Shape;1264;p19"/>
            <p:cNvSpPr/>
            <p:nvPr/>
          </p:nvSpPr>
          <p:spPr>
            <a:xfrm>
              <a:off x="84169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65" name="Google Shape;1265;p19"/>
            <p:cNvSpPr/>
            <p:nvPr/>
          </p:nvSpPr>
          <p:spPr>
            <a:xfrm>
              <a:off x="83931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66" name="Google Shape;1266;p19"/>
            <p:cNvSpPr/>
            <p:nvPr/>
          </p:nvSpPr>
          <p:spPr>
            <a:xfrm>
              <a:off x="84407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67" name="Google Shape;1267;p19"/>
            <p:cNvSpPr/>
            <p:nvPr/>
          </p:nvSpPr>
          <p:spPr>
            <a:xfrm>
              <a:off x="83693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68" name="Google Shape;1268;p19"/>
            <p:cNvSpPr/>
            <p:nvPr/>
          </p:nvSpPr>
          <p:spPr>
            <a:xfrm>
              <a:off x="84169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69" name="Google Shape;1269;p19"/>
            <p:cNvSpPr/>
            <p:nvPr/>
          </p:nvSpPr>
          <p:spPr>
            <a:xfrm>
              <a:off x="83931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70" name="Google Shape;1270;p19"/>
            <p:cNvSpPr/>
            <p:nvPr/>
          </p:nvSpPr>
          <p:spPr>
            <a:xfrm>
              <a:off x="84407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71" name="Google Shape;1271;p19"/>
            <p:cNvSpPr/>
            <p:nvPr/>
          </p:nvSpPr>
          <p:spPr>
            <a:xfrm>
              <a:off x="83693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72" name="Google Shape;1272;p19"/>
            <p:cNvSpPr/>
            <p:nvPr/>
          </p:nvSpPr>
          <p:spPr>
            <a:xfrm>
              <a:off x="84169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73" name="Google Shape;1273;p19"/>
            <p:cNvSpPr/>
            <p:nvPr/>
          </p:nvSpPr>
          <p:spPr>
            <a:xfrm>
              <a:off x="82978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74" name="Google Shape;1274;p19"/>
            <p:cNvSpPr/>
            <p:nvPr/>
          </p:nvSpPr>
          <p:spPr>
            <a:xfrm>
              <a:off x="83455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75" name="Google Shape;1275;p19"/>
            <p:cNvSpPr/>
            <p:nvPr/>
          </p:nvSpPr>
          <p:spPr>
            <a:xfrm>
              <a:off x="82740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76" name="Google Shape;1276;p19"/>
            <p:cNvSpPr/>
            <p:nvPr/>
          </p:nvSpPr>
          <p:spPr>
            <a:xfrm>
              <a:off x="83217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77" name="Google Shape;1277;p19"/>
            <p:cNvSpPr/>
            <p:nvPr/>
          </p:nvSpPr>
          <p:spPr>
            <a:xfrm>
              <a:off x="82978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78" name="Google Shape;1278;p19"/>
            <p:cNvSpPr/>
            <p:nvPr/>
          </p:nvSpPr>
          <p:spPr>
            <a:xfrm>
              <a:off x="83455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79" name="Google Shape;1279;p19"/>
            <p:cNvSpPr/>
            <p:nvPr/>
          </p:nvSpPr>
          <p:spPr>
            <a:xfrm>
              <a:off x="82740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80" name="Google Shape;1280;p19"/>
            <p:cNvSpPr/>
            <p:nvPr/>
          </p:nvSpPr>
          <p:spPr>
            <a:xfrm>
              <a:off x="83217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81" name="Google Shape;1281;p19"/>
            <p:cNvSpPr/>
            <p:nvPr/>
          </p:nvSpPr>
          <p:spPr>
            <a:xfrm>
              <a:off x="82978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82" name="Google Shape;1282;p19"/>
            <p:cNvSpPr/>
            <p:nvPr/>
          </p:nvSpPr>
          <p:spPr>
            <a:xfrm>
              <a:off x="83455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83" name="Google Shape;1283;p19"/>
            <p:cNvSpPr/>
            <p:nvPr/>
          </p:nvSpPr>
          <p:spPr>
            <a:xfrm>
              <a:off x="82740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84" name="Google Shape;1284;p19"/>
            <p:cNvSpPr/>
            <p:nvPr/>
          </p:nvSpPr>
          <p:spPr>
            <a:xfrm>
              <a:off x="83217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85" name="Google Shape;1285;p19"/>
            <p:cNvSpPr/>
            <p:nvPr/>
          </p:nvSpPr>
          <p:spPr>
            <a:xfrm>
              <a:off x="82978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86" name="Google Shape;1286;p19"/>
            <p:cNvSpPr/>
            <p:nvPr/>
          </p:nvSpPr>
          <p:spPr>
            <a:xfrm>
              <a:off x="83455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87" name="Google Shape;1287;p19"/>
            <p:cNvSpPr/>
            <p:nvPr/>
          </p:nvSpPr>
          <p:spPr>
            <a:xfrm>
              <a:off x="82740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88" name="Google Shape;1288;p19"/>
            <p:cNvSpPr/>
            <p:nvPr/>
          </p:nvSpPr>
          <p:spPr>
            <a:xfrm>
              <a:off x="83217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289" name="Google Shape;1289;p19"/>
            <p:cNvGrpSpPr/>
            <p:nvPr/>
          </p:nvGrpSpPr>
          <p:grpSpPr>
            <a:xfrm>
              <a:off x="8178831" y="3872960"/>
              <a:ext cx="431864" cy="25717"/>
              <a:chOff x="8178831" y="3872960"/>
              <a:chExt cx="431864" cy="25717"/>
            </a:xfrm>
          </p:grpSpPr>
          <p:sp>
            <p:nvSpPr>
              <p:cNvPr id="1290" name="Google Shape;1290;p19"/>
              <p:cNvSpPr/>
              <p:nvPr/>
            </p:nvSpPr>
            <p:spPr>
              <a:xfrm>
                <a:off x="8559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91" name="Google Shape;1291;p19"/>
              <p:cNvSpPr/>
              <p:nvPr/>
            </p:nvSpPr>
            <p:spPr>
              <a:xfrm>
                <a:off x="84645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92" name="Google Shape;1292;p19"/>
              <p:cNvSpPr/>
              <p:nvPr/>
            </p:nvSpPr>
            <p:spPr>
              <a:xfrm>
                <a:off x="85122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93" name="Google Shape;1293;p19"/>
              <p:cNvSpPr/>
              <p:nvPr/>
            </p:nvSpPr>
            <p:spPr>
              <a:xfrm>
                <a:off x="83693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94" name="Google Shape;1294;p19"/>
              <p:cNvSpPr/>
              <p:nvPr/>
            </p:nvSpPr>
            <p:spPr>
              <a:xfrm>
                <a:off x="84169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95" name="Google Shape;1295;p19"/>
              <p:cNvSpPr/>
              <p:nvPr/>
            </p:nvSpPr>
            <p:spPr>
              <a:xfrm>
                <a:off x="82740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96" name="Google Shape;1296;p19"/>
              <p:cNvSpPr/>
              <p:nvPr/>
            </p:nvSpPr>
            <p:spPr>
              <a:xfrm>
                <a:off x="83217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97" name="Google Shape;1297;p19"/>
              <p:cNvSpPr/>
              <p:nvPr/>
            </p:nvSpPr>
            <p:spPr>
              <a:xfrm>
                <a:off x="8178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98" name="Google Shape;1298;p19"/>
              <p:cNvSpPr/>
              <p:nvPr/>
            </p:nvSpPr>
            <p:spPr>
              <a:xfrm>
                <a:off x="82264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99" name="Google Shape;1299;p19"/>
              <p:cNvSpPr/>
              <p:nvPr/>
            </p:nvSpPr>
            <p:spPr>
              <a:xfrm>
                <a:off x="8607361" y="3879246"/>
                <a:ext cx="3334" cy="19335"/>
              </a:xfrm>
              <a:custGeom>
                <a:avLst/>
                <a:gdLst/>
                <a:ahLst/>
                <a:cxnLst/>
                <a:rect l="l" t="t" r="r" b="b"/>
                <a:pathLst>
                  <a:path w="3334" h="19335" extrusionOk="0">
                    <a:moveTo>
                      <a:pt x="3334" y="19336"/>
                    </a:moveTo>
                    <a:lnTo>
                      <a:pt x="3334" y="19336"/>
                    </a:lnTo>
                    <a:lnTo>
                      <a:pt x="3334" y="0"/>
                    </a:lnTo>
                    <a:cubicBezTo>
                      <a:pt x="1238" y="2667"/>
                      <a:pt x="0" y="6096"/>
                      <a:pt x="0" y="9715"/>
                    </a:cubicBezTo>
                    <a:cubicBezTo>
                      <a:pt x="0" y="13335"/>
                      <a:pt x="1238" y="16573"/>
                      <a:pt x="3239" y="1933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300" name="Google Shape;1300;p19"/>
            <p:cNvSpPr/>
            <p:nvPr/>
          </p:nvSpPr>
          <p:spPr>
            <a:xfrm>
              <a:off x="82026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01" name="Google Shape;1301;p19"/>
            <p:cNvSpPr/>
            <p:nvPr/>
          </p:nvSpPr>
          <p:spPr>
            <a:xfrm>
              <a:off x="82502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02" name="Google Shape;1302;p19"/>
            <p:cNvSpPr/>
            <p:nvPr/>
          </p:nvSpPr>
          <p:spPr>
            <a:xfrm>
              <a:off x="8178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03" name="Google Shape;1303;p19"/>
            <p:cNvSpPr/>
            <p:nvPr/>
          </p:nvSpPr>
          <p:spPr>
            <a:xfrm>
              <a:off x="82264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04" name="Google Shape;1304;p19"/>
            <p:cNvSpPr/>
            <p:nvPr/>
          </p:nvSpPr>
          <p:spPr>
            <a:xfrm>
              <a:off x="82026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05" name="Google Shape;1305;p19"/>
            <p:cNvSpPr/>
            <p:nvPr/>
          </p:nvSpPr>
          <p:spPr>
            <a:xfrm>
              <a:off x="82502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06" name="Google Shape;1306;p19"/>
            <p:cNvSpPr/>
            <p:nvPr/>
          </p:nvSpPr>
          <p:spPr>
            <a:xfrm>
              <a:off x="8178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07" name="Google Shape;1307;p19"/>
            <p:cNvSpPr/>
            <p:nvPr/>
          </p:nvSpPr>
          <p:spPr>
            <a:xfrm>
              <a:off x="82264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08" name="Google Shape;1308;p19"/>
            <p:cNvSpPr/>
            <p:nvPr/>
          </p:nvSpPr>
          <p:spPr>
            <a:xfrm>
              <a:off x="82026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09" name="Google Shape;1309;p19"/>
            <p:cNvSpPr/>
            <p:nvPr/>
          </p:nvSpPr>
          <p:spPr>
            <a:xfrm>
              <a:off x="82502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10" name="Google Shape;1310;p19"/>
            <p:cNvSpPr/>
            <p:nvPr/>
          </p:nvSpPr>
          <p:spPr>
            <a:xfrm>
              <a:off x="8178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11" name="Google Shape;1311;p19"/>
            <p:cNvSpPr/>
            <p:nvPr/>
          </p:nvSpPr>
          <p:spPr>
            <a:xfrm>
              <a:off x="82264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12" name="Google Shape;1312;p19"/>
            <p:cNvSpPr/>
            <p:nvPr/>
          </p:nvSpPr>
          <p:spPr>
            <a:xfrm>
              <a:off x="82026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13" name="Google Shape;1313;p19"/>
            <p:cNvSpPr/>
            <p:nvPr/>
          </p:nvSpPr>
          <p:spPr>
            <a:xfrm>
              <a:off x="82502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14" name="Google Shape;1314;p19"/>
            <p:cNvSpPr/>
            <p:nvPr/>
          </p:nvSpPr>
          <p:spPr>
            <a:xfrm>
              <a:off x="8178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15" name="Google Shape;1315;p19"/>
            <p:cNvSpPr/>
            <p:nvPr/>
          </p:nvSpPr>
          <p:spPr>
            <a:xfrm>
              <a:off x="82264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316" name="Google Shape;1316;p19"/>
            <p:cNvGrpSpPr/>
            <p:nvPr/>
          </p:nvGrpSpPr>
          <p:grpSpPr>
            <a:xfrm>
              <a:off x="8171116" y="3458908"/>
              <a:ext cx="439673" cy="17621"/>
              <a:chOff x="8171116" y="3458908"/>
              <a:chExt cx="439673" cy="17621"/>
            </a:xfrm>
          </p:grpSpPr>
          <p:sp>
            <p:nvSpPr>
              <p:cNvPr id="1317" name="Google Shape;1317;p19"/>
              <p:cNvSpPr/>
              <p:nvPr/>
            </p:nvSpPr>
            <p:spPr>
              <a:xfrm>
                <a:off x="84883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18" name="Google Shape;1318;p19"/>
              <p:cNvSpPr/>
              <p:nvPr/>
            </p:nvSpPr>
            <p:spPr>
              <a:xfrm>
                <a:off x="85360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19" name="Google Shape;1319;p19"/>
              <p:cNvSpPr/>
              <p:nvPr/>
            </p:nvSpPr>
            <p:spPr>
              <a:xfrm>
                <a:off x="83931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20" name="Google Shape;1320;p19"/>
              <p:cNvSpPr/>
              <p:nvPr/>
            </p:nvSpPr>
            <p:spPr>
              <a:xfrm>
                <a:off x="84407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21" name="Google Shape;1321;p19"/>
              <p:cNvSpPr/>
              <p:nvPr/>
            </p:nvSpPr>
            <p:spPr>
              <a:xfrm>
                <a:off x="82978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22" name="Google Shape;1322;p19"/>
              <p:cNvSpPr/>
              <p:nvPr/>
            </p:nvSpPr>
            <p:spPr>
              <a:xfrm>
                <a:off x="83455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23" name="Google Shape;1323;p19"/>
              <p:cNvSpPr/>
              <p:nvPr/>
            </p:nvSpPr>
            <p:spPr>
              <a:xfrm>
                <a:off x="82026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24" name="Google Shape;1324;p19"/>
              <p:cNvSpPr/>
              <p:nvPr/>
            </p:nvSpPr>
            <p:spPr>
              <a:xfrm>
                <a:off x="82502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25" name="Google Shape;1325;p19"/>
              <p:cNvSpPr/>
              <p:nvPr/>
            </p:nvSpPr>
            <p:spPr>
              <a:xfrm>
                <a:off x="8171116" y="3458908"/>
                <a:ext cx="16097" cy="17621"/>
              </a:xfrm>
              <a:custGeom>
                <a:avLst/>
                <a:gdLst/>
                <a:ahLst/>
                <a:cxnLst/>
                <a:rect l="l" t="t" r="r" b="b"/>
                <a:pathLst>
                  <a:path w="16097" h="17621" extrusionOk="0">
                    <a:moveTo>
                      <a:pt x="16097" y="1524"/>
                    </a:moveTo>
                    <a:cubicBezTo>
                      <a:pt x="16097" y="953"/>
                      <a:pt x="16002" y="476"/>
                      <a:pt x="15907" y="0"/>
                    </a:cubicBezTo>
                    <a:lnTo>
                      <a:pt x="0" y="0"/>
                    </a:lnTo>
                    <a:lnTo>
                      <a:pt x="0" y="17621"/>
                    </a:lnTo>
                    <a:cubicBezTo>
                      <a:pt x="0" y="17621"/>
                      <a:pt x="0" y="17621"/>
                      <a:pt x="0" y="17621"/>
                    </a:cubicBezTo>
                    <a:cubicBezTo>
                      <a:pt x="8858" y="17621"/>
                      <a:pt x="16097" y="10382"/>
                      <a:pt x="16097"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26" name="Google Shape;1326;p19"/>
              <p:cNvSpPr/>
              <p:nvPr/>
            </p:nvSpPr>
            <p:spPr>
              <a:xfrm>
                <a:off x="8583548" y="3458908"/>
                <a:ext cx="27241" cy="17621"/>
              </a:xfrm>
              <a:custGeom>
                <a:avLst/>
                <a:gdLst/>
                <a:ahLst/>
                <a:cxnLst/>
                <a:rect l="l" t="t" r="r" b="b"/>
                <a:pathLst>
                  <a:path w="27241" h="17621" extrusionOk="0">
                    <a:moveTo>
                      <a:pt x="95" y="1524"/>
                    </a:moveTo>
                    <a:cubicBezTo>
                      <a:pt x="95" y="10382"/>
                      <a:pt x="7334" y="17621"/>
                      <a:pt x="16193" y="17621"/>
                    </a:cubicBezTo>
                    <a:cubicBezTo>
                      <a:pt x="20479" y="17621"/>
                      <a:pt x="24384" y="15907"/>
                      <a:pt x="27242" y="13145"/>
                    </a:cubicBezTo>
                    <a:lnTo>
                      <a:pt x="27242" y="0"/>
                    </a:ln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327" name="Google Shape;1327;p19"/>
            <p:cNvGrpSpPr/>
            <p:nvPr/>
          </p:nvGrpSpPr>
          <p:grpSpPr>
            <a:xfrm>
              <a:off x="8171116" y="3539585"/>
              <a:ext cx="16097" cy="317944"/>
              <a:chOff x="8171116" y="3539585"/>
              <a:chExt cx="16097" cy="317944"/>
            </a:xfrm>
          </p:grpSpPr>
          <p:sp>
            <p:nvSpPr>
              <p:cNvPr id="1328" name="Google Shape;1328;p19"/>
              <p:cNvSpPr/>
              <p:nvPr/>
            </p:nvSpPr>
            <p:spPr>
              <a:xfrm>
                <a:off x="8171116" y="38253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29" name="Google Shape;1329;p19"/>
              <p:cNvSpPr/>
              <p:nvPr/>
            </p:nvSpPr>
            <p:spPr>
              <a:xfrm>
                <a:off x="8171116" y="37300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30" name="Google Shape;1330;p19"/>
              <p:cNvSpPr/>
              <p:nvPr/>
            </p:nvSpPr>
            <p:spPr>
              <a:xfrm>
                <a:off x="8171116" y="36348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31" name="Google Shape;1331;p19"/>
              <p:cNvSpPr/>
              <p:nvPr/>
            </p:nvSpPr>
            <p:spPr>
              <a:xfrm>
                <a:off x="8171116" y="35395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sp>
        <p:nvSpPr>
          <p:cNvPr id="1332" name="Google Shape;1332;p19"/>
          <p:cNvSpPr/>
          <p:nvPr/>
        </p:nvSpPr>
        <p:spPr>
          <a:xfrm>
            <a:off x="301" y="-10"/>
            <a:ext cx="717825" cy="717825"/>
          </a:xfrm>
          <a:custGeom>
            <a:avLst/>
            <a:gdLst/>
            <a:ahLst/>
            <a:cxnLst/>
            <a:rect l="l" t="t" r="r" b="b"/>
            <a:pathLst>
              <a:path w="443102" h="443102" extrusionOk="0">
                <a:moveTo>
                  <a:pt x="443103" y="221551"/>
                </a:moveTo>
                <a:cubicBezTo>
                  <a:pt x="443103" y="343911"/>
                  <a:pt x="343911" y="443103"/>
                  <a:pt x="221551" y="443103"/>
                </a:cubicBezTo>
                <a:cubicBezTo>
                  <a:pt x="99192" y="443103"/>
                  <a:pt x="0" y="343911"/>
                  <a:pt x="0" y="221551"/>
                </a:cubicBezTo>
                <a:cubicBezTo>
                  <a:pt x="0" y="99192"/>
                  <a:pt x="99192" y="0"/>
                  <a:pt x="221551" y="0"/>
                </a:cubicBezTo>
                <a:cubicBezTo>
                  <a:pt x="343911" y="0"/>
                  <a:pt x="443103" y="99192"/>
                  <a:pt x="443103" y="22155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333" name="Google Shape;1333;p19"/>
          <p:cNvGrpSpPr/>
          <p:nvPr/>
        </p:nvGrpSpPr>
        <p:grpSpPr>
          <a:xfrm>
            <a:off x="77809" y="77566"/>
            <a:ext cx="563815" cy="563815"/>
            <a:chOff x="5196025" y="2874696"/>
            <a:chExt cx="347662" cy="347662"/>
          </a:xfrm>
        </p:grpSpPr>
        <p:sp>
          <p:nvSpPr>
            <p:cNvPr id="1334" name="Google Shape;1334;p19"/>
            <p:cNvSpPr/>
            <p:nvPr/>
          </p:nvSpPr>
          <p:spPr>
            <a:xfrm>
              <a:off x="5196025" y="2874696"/>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35" name="Google Shape;1335;p19"/>
            <p:cNvSpPr/>
            <p:nvPr/>
          </p:nvSpPr>
          <p:spPr>
            <a:xfrm>
              <a:off x="5249832" y="2928061"/>
              <a:ext cx="240410" cy="240410"/>
            </a:xfrm>
            <a:custGeom>
              <a:avLst/>
              <a:gdLst/>
              <a:ahLst/>
              <a:cxnLst/>
              <a:rect l="l" t="t" r="r" b="b"/>
              <a:pathLst>
                <a:path w="240410" h="240410" extrusionOk="0">
                  <a:moveTo>
                    <a:pt x="240411" y="120205"/>
                  </a:moveTo>
                  <a:cubicBezTo>
                    <a:pt x="240411" y="186593"/>
                    <a:pt x="186593" y="240411"/>
                    <a:pt x="120205" y="240411"/>
                  </a:cubicBezTo>
                  <a:cubicBezTo>
                    <a:pt x="53818" y="240411"/>
                    <a:pt x="0" y="186593"/>
                    <a:pt x="0" y="120205"/>
                  </a:cubicBezTo>
                  <a:cubicBezTo>
                    <a:pt x="0" y="53818"/>
                    <a:pt x="53818" y="0"/>
                    <a:pt x="120205" y="0"/>
                  </a:cubicBezTo>
                  <a:cubicBezTo>
                    <a:pt x="186593" y="0"/>
                    <a:pt x="240411" y="53818"/>
                    <a:pt x="240411" y="120205"/>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36" name="Google Shape;1336;p19"/>
            <p:cNvSpPr/>
            <p:nvPr/>
          </p:nvSpPr>
          <p:spPr>
            <a:xfrm>
              <a:off x="5299758" y="2978425"/>
              <a:ext cx="140398" cy="140398"/>
            </a:xfrm>
            <a:custGeom>
              <a:avLst/>
              <a:gdLst/>
              <a:ahLst/>
              <a:cxnLst/>
              <a:rect l="l" t="t" r="r" b="b"/>
              <a:pathLst>
                <a:path w="140398" h="140398" extrusionOk="0">
                  <a:moveTo>
                    <a:pt x="140399" y="70199"/>
                  </a:moveTo>
                  <a:cubicBezTo>
                    <a:pt x="140399" y="108969"/>
                    <a:pt x="108969" y="140398"/>
                    <a:pt x="70199" y="140398"/>
                  </a:cubicBezTo>
                  <a:cubicBezTo>
                    <a:pt x="31429" y="140398"/>
                    <a:pt x="0" y="108969"/>
                    <a:pt x="0" y="70199"/>
                  </a:cubicBezTo>
                  <a:cubicBezTo>
                    <a:pt x="0" y="31429"/>
                    <a:pt x="31429" y="0"/>
                    <a:pt x="70199" y="0"/>
                  </a:cubicBezTo>
                  <a:cubicBezTo>
                    <a:pt x="108969" y="0"/>
                    <a:pt x="140399" y="31429"/>
                    <a:pt x="140399" y="70199"/>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337" name="Google Shape;1337;p19"/>
          <p:cNvSpPr/>
          <p:nvPr/>
        </p:nvSpPr>
        <p:spPr>
          <a:xfrm>
            <a:off x="3512" y="719321"/>
            <a:ext cx="712425" cy="356136"/>
          </a:xfrm>
          <a:custGeom>
            <a:avLst/>
            <a:gdLst/>
            <a:ahLst/>
            <a:cxnLst/>
            <a:rect l="l" t="t" r="r" b="b"/>
            <a:pathLst>
              <a:path w="439769" h="219837" extrusionOk="0">
                <a:moveTo>
                  <a:pt x="219837" y="0"/>
                </a:moveTo>
                <a:cubicBezTo>
                  <a:pt x="98393" y="0"/>
                  <a:pt x="0" y="98393"/>
                  <a:pt x="0" y="219837"/>
                </a:cubicBezTo>
                <a:lnTo>
                  <a:pt x="439769" y="219837"/>
                </a:lnTo>
                <a:cubicBezTo>
                  <a:pt x="439769" y="98393"/>
                  <a:pt x="341281" y="0"/>
                  <a:pt x="219932" y="0"/>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38" name="Google Shape;1338;p19"/>
          <p:cNvSpPr/>
          <p:nvPr/>
        </p:nvSpPr>
        <p:spPr>
          <a:xfrm>
            <a:off x="3512" y="1075831"/>
            <a:ext cx="712425" cy="356136"/>
          </a:xfrm>
          <a:custGeom>
            <a:avLst/>
            <a:gdLst/>
            <a:ahLst/>
            <a:cxnLst/>
            <a:rect l="l" t="t" r="r" b="b"/>
            <a:pathLst>
              <a:path w="439769" h="219837" extrusionOk="0">
                <a:moveTo>
                  <a:pt x="219837" y="0"/>
                </a:moveTo>
                <a:cubicBezTo>
                  <a:pt x="98393" y="0"/>
                  <a:pt x="0" y="98488"/>
                  <a:pt x="0" y="219837"/>
                </a:cubicBezTo>
                <a:lnTo>
                  <a:pt x="439769" y="219837"/>
                </a:lnTo>
                <a:cubicBezTo>
                  <a:pt x="439769" y="98393"/>
                  <a:pt x="341281" y="0"/>
                  <a:pt x="219932"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03586639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339"/>
        <p:cNvGrpSpPr/>
        <p:nvPr/>
      </p:nvGrpSpPr>
      <p:grpSpPr>
        <a:xfrm>
          <a:off x="0" y="0"/>
          <a:ext cx="0" cy="0"/>
          <a:chOff x="0" y="0"/>
          <a:chExt cx="0" cy="0"/>
        </a:xfrm>
      </p:grpSpPr>
      <p:sp>
        <p:nvSpPr>
          <p:cNvPr id="1340" name="Google Shape;1340;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sp>
        <p:nvSpPr>
          <p:cNvPr id="1341" name="Google Shape;1341;p20"/>
          <p:cNvSpPr txBox="1">
            <a:spLocks noGrp="1"/>
          </p:cNvSpPr>
          <p:nvPr>
            <p:ph type="subTitle" idx="1"/>
          </p:nvPr>
        </p:nvSpPr>
        <p:spPr>
          <a:xfrm>
            <a:off x="950961" y="2114616"/>
            <a:ext cx="3126400" cy="1409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342" name="Google Shape;1342;p20"/>
          <p:cNvSpPr txBox="1">
            <a:spLocks noGrp="1"/>
          </p:cNvSpPr>
          <p:nvPr>
            <p:ph type="subTitle" idx="2"/>
          </p:nvPr>
        </p:nvSpPr>
        <p:spPr>
          <a:xfrm>
            <a:off x="4532300" y="2114616"/>
            <a:ext cx="3126400" cy="1409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343" name="Google Shape;1343;p20"/>
          <p:cNvSpPr txBox="1">
            <a:spLocks noGrp="1"/>
          </p:cNvSpPr>
          <p:nvPr>
            <p:ph type="subTitle" idx="3"/>
          </p:nvPr>
        </p:nvSpPr>
        <p:spPr>
          <a:xfrm>
            <a:off x="950961" y="4729083"/>
            <a:ext cx="3126400" cy="1409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344" name="Google Shape;1344;p20"/>
          <p:cNvSpPr txBox="1">
            <a:spLocks noGrp="1"/>
          </p:cNvSpPr>
          <p:nvPr>
            <p:ph type="subTitle" idx="4"/>
          </p:nvPr>
        </p:nvSpPr>
        <p:spPr>
          <a:xfrm>
            <a:off x="4532300" y="4729083"/>
            <a:ext cx="3126400" cy="1409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345" name="Google Shape;1345;p20"/>
          <p:cNvSpPr txBox="1">
            <a:spLocks noGrp="1"/>
          </p:cNvSpPr>
          <p:nvPr>
            <p:ph type="subTitle" idx="5"/>
          </p:nvPr>
        </p:nvSpPr>
        <p:spPr>
          <a:xfrm>
            <a:off x="8114639" y="2114616"/>
            <a:ext cx="3126400" cy="1409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346" name="Google Shape;1346;p20"/>
          <p:cNvSpPr txBox="1">
            <a:spLocks noGrp="1"/>
          </p:cNvSpPr>
          <p:nvPr>
            <p:ph type="subTitle" idx="6"/>
          </p:nvPr>
        </p:nvSpPr>
        <p:spPr>
          <a:xfrm>
            <a:off x="8114639" y="4729083"/>
            <a:ext cx="3126400" cy="1409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347" name="Google Shape;1347;p20"/>
          <p:cNvSpPr txBox="1">
            <a:spLocks noGrp="1"/>
          </p:cNvSpPr>
          <p:nvPr>
            <p:ph type="subTitle" idx="7"/>
          </p:nvPr>
        </p:nvSpPr>
        <p:spPr>
          <a:xfrm>
            <a:off x="952373" y="1700733"/>
            <a:ext cx="3124000" cy="58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latin typeface="Montserrat"/>
                <a:ea typeface="Montserrat"/>
                <a:cs typeface="Montserrat"/>
                <a:sym typeface="Montserrat"/>
              </a:defRPr>
            </a:lvl1pPr>
            <a:lvl2pPr lvl="1" algn="ctr" rtl="0">
              <a:lnSpc>
                <a:spcPct val="100000"/>
              </a:lnSpc>
              <a:spcBef>
                <a:spcPts val="0"/>
              </a:spcBef>
              <a:spcAft>
                <a:spcPts val="0"/>
              </a:spcAft>
              <a:buSzPts val="2400"/>
              <a:buFont typeface="DM Sans"/>
              <a:buNone/>
              <a:defRPr sz="32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32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32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32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32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32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32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348" name="Google Shape;1348;p20"/>
          <p:cNvSpPr txBox="1">
            <a:spLocks noGrp="1"/>
          </p:cNvSpPr>
          <p:nvPr>
            <p:ph type="subTitle" idx="8"/>
          </p:nvPr>
        </p:nvSpPr>
        <p:spPr>
          <a:xfrm>
            <a:off x="4533711" y="1700733"/>
            <a:ext cx="3124000" cy="58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latin typeface="Montserrat"/>
                <a:ea typeface="Montserrat"/>
                <a:cs typeface="Montserrat"/>
                <a:sym typeface="Montserrat"/>
              </a:defRPr>
            </a:lvl1pPr>
            <a:lvl2pPr lvl="1" algn="ctr" rtl="0">
              <a:lnSpc>
                <a:spcPct val="100000"/>
              </a:lnSpc>
              <a:spcBef>
                <a:spcPts val="0"/>
              </a:spcBef>
              <a:spcAft>
                <a:spcPts val="0"/>
              </a:spcAft>
              <a:buSzPts val="2400"/>
              <a:buFont typeface="DM Sans"/>
              <a:buNone/>
              <a:defRPr sz="32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32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32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32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32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32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32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349" name="Google Shape;1349;p20"/>
          <p:cNvSpPr txBox="1">
            <a:spLocks noGrp="1"/>
          </p:cNvSpPr>
          <p:nvPr>
            <p:ph type="subTitle" idx="9"/>
          </p:nvPr>
        </p:nvSpPr>
        <p:spPr>
          <a:xfrm>
            <a:off x="8116049" y="1700733"/>
            <a:ext cx="3124000" cy="58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latin typeface="Montserrat"/>
                <a:ea typeface="Montserrat"/>
                <a:cs typeface="Montserrat"/>
                <a:sym typeface="Montserrat"/>
              </a:defRPr>
            </a:lvl1pPr>
            <a:lvl2pPr lvl="1" algn="ctr" rtl="0">
              <a:lnSpc>
                <a:spcPct val="100000"/>
              </a:lnSpc>
              <a:spcBef>
                <a:spcPts val="0"/>
              </a:spcBef>
              <a:spcAft>
                <a:spcPts val="0"/>
              </a:spcAft>
              <a:buSzPts val="2400"/>
              <a:buFont typeface="DM Sans"/>
              <a:buNone/>
              <a:defRPr sz="32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32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32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32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32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32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32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350" name="Google Shape;1350;p20"/>
          <p:cNvSpPr txBox="1">
            <a:spLocks noGrp="1"/>
          </p:cNvSpPr>
          <p:nvPr>
            <p:ph type="subTitle" idx="13"/>
          </p:nvPr>
        </p:nvSpPr>
        <p:spPr>
          <a:xfrm>
            <a:off x="952373" y="4315401"/>
            <a:ext cx="3124000" cy="58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latin typeface="Montserrat"/>
                <a:ea typeface="Montserrat"/>
                <a:cs typeface="Montserrat"/>
                <a:sym typeface="Montserrat"/>
              </a:defRPr>
            </a:lvl1pPr>
            <a:lvl2pPr lvl="1" algn="ctr" rtl="0">
              <a:lnSpc>
                <a:spcPct val="100000"/>
              </a:lnSpc>
              <a:spcBef>
                <a:spcPts val="0"/>
              </a:spcBef>
              <a:spcAft>
                <a:spcPts val="0"/>
              </a:spcAft>
              <a:buSzPts val="2400"/>
              <a:buFont typeface="DM Sans"/>
              <a:buNone/>
              <a:defRPr sz="32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32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32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32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32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32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32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351" name="Google Shape;1351;p20"/>
          <p:cNvSpPr txBox="1">
            <a:spLocks noGrp="1"/>
          </p:cNvSpPr>
          <p:nvPr>
            <p:ph type="subTitle" idx="14"/>
          </p:nvPr>
        </p:nvSpPr>
        <p:spPr>
          <a:xfrm>
            <a:off x="4533711" y="4315401"/>
            <a:ext cx="3124000" cy="58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latin typeface="Montserrat"/>
                <a:ea typeface="Montserrat"/>
                <a:cs typeface="Montserrat"/>
                <a:sym typeface="Montserrat"/>
              </a:defRPr>
            </a:lvl1pPr>
            <a:lvl2pPr lvl="1" algn="ctr" rtl="0">
              <a:lnSpc>
                <a:spcPct val="100000"/>
              </a:lnSpc>
              <a:spcBef>
                <a:spcPts val="0"/>
              </a:spcBef>
              <a:spcAft>
                <a:spcPts val="0"/>
              </a:spcAft>
              <a:buSzPts val="2400"/>
              <a:buFont typeface="DM Sans"/>
              <a:buNone/>
              <a:defRPr sz="32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32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32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32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32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32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32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352" name="Google Shape;1352;p20"/>
          <p:cNvSpPr txBox="1">
            <a:spLocks noGrp="1"/>
          </p:cNvSpPr>
          <p:nvPr>
            <p:ph type="subTitle" idx="15"/>
          </p:nvPr>
        </p:nvSpPr>
        <p:spPr>
          <a:xfrm>
            <a:off x="8116049" y="4315401"/>
            <a:ext cx="3124000" cy="58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133" b="1">
                <a:latin typeface="Montserrat"/>
                <a:ea typeface="Montserrat"/>
                <a:cs typeface="Montserrat"/>
                <a:sym typeface="Montserrat"/>
              </a:defRPr>
            </a:lvl1pPr>
            <a:lvl2pPr lvl="1" algn="ctr" rtl="0">
              <a:lnSpc>
                <a:spcPct val="100000"/>
              </a:lnSpc>
              <a:spcBef>
                <a:spcPts val="0"/>
              </a:spcBef>
              <a:spcAft>
                <a:spcPts val="0"/>
              </a:spcAft>
              <a:buSzPts val="2400"/>
              <a:buFont typeface="DM Sans"/>
              <a:buNone/>
              <a:defRPr sz="32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32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32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32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32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32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32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3200" b="1">
                <a:latin typeface="DM Sans"/>
                <a:ea typeface="DM Sans"/>
                <a:cs typeface="DM Sans"/>
                <a:sym typeface="DM Sans"/>
              </a:defRPr>
            </a:lvl9pPr>
          </a:lstStyle>
          <a:p>
            <a:r>
              <a:rPr lang="en-US"/>
              <a:t>Click to edit Master subtitle style</a:t>
            </a:r>
            <a:endParaRPr/>
          </a:p>
        </p:txBody>
      </p:sp>
      <p:sp>
        <p:nvSpPr>
          <p:cNvPr id="1353" name="Google Shape;1353;p20"/>
          <p:cNvSpPr/>
          <p:nvPr/>
        </p:nvSpPr>
        <p:spPr>
          <a:xfrm>
            <a:off x="11473708" y="1078749"/>
            <a:ext cx="718289" cy="359067"/>
          </a:xfrm>
          <a:custGeom>
            <a:avLst/>
            <a:gdLst/>
            <a:ahLst/>
            <a:cxnLst/>
            <a:rect l="l" t="t" r="r" b="b"/>
            <a:pathLst>
              <a:path w="439769" h="219837" extrusionOk="0">
                <a:moveTo>
                  <a:pt x="219932" y="219837"/>
                </a:moveTo>
                <a:cubicBezTo>
                  <a:pt x="341376" y="219837"/>
                  <a:pt x="439769" y="121444"/>
                  <a:pt x="439769" y="0"/>
                </a:cubicBezTo>
                <a:lnTo>
                  <a:pt x="0" y="0"/>
                </a:lnTo>
                <a:cubicBezTo>
                  <a:pt x="0" y="121444"/>
                  <a:pt x="98393" y="219837"/>
                  <a:pt x="219837" y="21983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54" name="Google Shape;1354;p20"/>
          <p:cNvSpPr/>
          <p:nvPr/>
        </p:nvSpPr>
        <p:spPr>
          <a:xfrm>
            <a:off x="11473708" y="719496"/>
            <a:ext cx="718289" cy="359067"/>
          </a:xfrm>
          <a:custGeom>
            <a:avLst/>
            <a:gdLst/>
            <a:ahLst/>
            <a:cxnLst/>
            <a:rect l="l" t="t" r="r" b="b"/>
            <a:pathLst>
              <a:path w="439769" h="219837" extrusionOk="0">
                <a:moveTo>
                  <a:pt x="219932" y="219837"/>
                </a:moveTo>
                <a:cubicBezTo>
                  <a:pt x="341376" y="219837"/>
                  <a:pt x="439769" y="121348"/>
                  <a:pt x="439769" y="0"/>
                </a:cubicBezTo>
                <a:lnTo>
                  <a:pt x="0" y="0"/>
                </a:lnTo>
                <a:cubicBezTo>
                  <a:pt x="0" y="121444"/>
                  <a:pt x="98393" y="219837"/>
                  <a:pt x="219837" y="21983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55" name="Google Shape;1355;p20"/>
          <p:cNvSpPr/>
          <p:nvPr/>
        </p:nvSpPr>
        <p:spPr>
          <a:xfrm>
            <a:off x="11473863" y="837"/>
            <a:ext cx="718135" cy="718132"/>
          </a:xfrm>
          <a:custGeom>
            <a:avLst/>
            <a:gdLst/>
            <a:ahLst/>
            <a:cxnLst/>
            <a:rect l="l" t="t" r="r" b="b"/>
            <a:pathLst>
              <a:path w="439674" h="439673"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356" name="Google Shape;1356;p20"/>
          <p:cNvGrpSpPr/>
          <p:nvPr/>
        </p:nvGrpSpPr>
        <p:grpSpPr>
          <a:xfrm>
            <a:off x="11474496" y="1073"/>
            <a:ext cx="670133" cy="717864"/>
            <a:chOff x="8610886" y="1700117"/>
            <a:chExt cx="410051" cy="439293"/>
          </a:xfrm>
        </p:grpSpPr>
        <p:sp>
          <p:nvSpPr>
            <p:cNvPr id="1357" name="Google Shape;1357;p20"/>
            <p:cNvSpPr/>
            <p:nvPr/>
          </p:nvSpPr>
          <p:spPr>
            <a:xfrm>
              <a:off x="9001887" y="1781841"/>
              <a:ext cx="19050" cy="275843"/>
            </a:xfrm>
            <a:custGeom>
              <a:avLst/>
              <a:gdLst/>
              <a:ahLst/>
              <a:cxnLst/>
              <a:rect l="l" t="t" r="r" b="b"/>
              <a:pathLst>
                <a:path w="19050" h="275843" extrusionOk="0">
                  <a:moveTo>
                    <a:pt x="0" y="275844"/>
                  </a:moveTo>
                  <a:cubicBezTo>
                    <a:pt x="7048" y="267081"/>
                    <a:pt x="13430" y="257842"/>
                    <a:pt x="19050" y="248126"/>
                  </a:cubicBezTo>
                  <a:lnTo>
                    <a:pt x="19050" y="27718"/>
                  </a:lnTo>
                  <a:cubicBezTo>
                    <a:pt x="13430" y="18002"/>
                    <a:pt x="7048" y="8668"/>
                    <a:pt x="0" y="0"/>
                  </a:cubicBezTo>
                  <a:lnTo>
                    <a:pt x="0" y="27584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58" name="Google Shape;1358;p20"/>
            <p:cNvSpPr/>
            <p:nvPr/>
          </p:nvSpPr>
          <p:spPr>
            <a:xfrm>
              <a:off x="8951880" y="1736312"/>
              <a:ext cx="19050" cy="366903"/>
            </a:xfrm>
            <a:custGeom>
              <a:avLst/>
              <a:gdLst/>
              <a:ahLst/>
              <a:cxnLst/>
              <a:rect l="l" t="t" r="r" b="b"/>
              <a:pathLst>
                <a:path w="19050" h="366903" extrusionOk="0">
                  <a:moveTo>
                    <a:pt x="0" y="366903"/>
                  </a:moveTo>
                  <a:cubicBezTo>
                    <a:pt x="6572" y="362521"/>
                    <a:pt x="12954" y="357854"/>
                    <a:pt x="19050" y="352806"/>
                  </a:cubicBezTo>
                  <a:lnTo>
                    <a:pt x="19050" y="14097"/>
                  </a:lnTo>
                  <a:cubicBezTo>
                    <a:pt x="12954" y="9049"/>
                    <a:pt x="6572" y="4381"/>
                    <a:pt x="0" y="0"/>
                  </a:cubicBezTo>
                  <a:lnTo>
                    <a:pt x="0" y="366903"/>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59" name="Google Shape;1359;p20"/>
            <p:cNvSpPr/>
            <p:nvPr/>
          </p:nvSpPr>
          <p:spPr>
            <a:xfrm>
              <a:off x="8901874" y="1711737"/>
              <a:ext cx="19050" cy="416052"/>
            </a:xfrm>
            <a:custGeom>
              <a:avLst/>
              <a:gdLst/>
              <a:ahLst/>
              <a:cxnLst/>
              <a:rect l="l" t="t" r="r" b="b"/>
              <a:pathLst>
                <a:path w="19050" h="416052" extrusionOk="0">
                  <a:moveTo>
                    <a:pt x="0" y="416052"/>
                  </a:moveTo>
                  <a:cubicBezTo>
                    <a:pt x="6477" y="413861"/>
                    <a:pt x="12859" y="411290"/>
                    <a:pt x="19050" y="408527"/>
                  </a:cubicBezTo>
                  <a:lnTo>
                    <a:pt x="19050" y="7525"/>
                  </a:lnTo>
                  <a:cubicBezTo>
                    <a:pt x="12859" y="4763"/>
                    <a:pt x="6477" y="2191"/>
                    <a:pt x="0" y="0"/>
                  </a:cubicBezTo>
                  <a:lnTo>
                    <a:pt x="0" y="416052"/>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60" name="Google Shape;1360;p20"/>
            <p:cNvSpPr/>
            <p:nvPr/>
          </p:nvSpPr>
          <p:spPr>
            <a:xfrm>
              <a:off x="8851868" y="1700974"/>
              <a:ext cx="19050" cy="437673"/>
            </a:xfrm>
            <a:custGeom>
              <a:avLst/>
              <a:gdLst/>
              <a:ahLst/>
              <a:cxnLst/>
              <a:rect l="l" t="t" r="r" b="b"/>
              <a:pathLst>
                <a:path w="19050" h="437673" extrusionOk="0">
                  <a:moveTo>
                    <a:pt x="0" y="437578"/>
                  </a:moveTo>
                  <a:cubicBezTo>
                    <a:pt x="6477" y="437007"/>
                    <a:pt x="12763" y="436055"/>
                    <a:pt x="19050" y="434911"/>
                  </a:cubicBezTo>
                  <a:lnTo>
                    <a:pt x="19050" y="2667"/>
                  </a:lnTo>
                  <a:cubicBezTo>
                    <a:pt x="12763" y="1524"/>
                    <a:pt x="6477" y="571"/>
                    <a:pt x="0" y="0"/>
                  </a:cubicBezTo>
                  <a:lnTo>
                    <a:pt x="0" y="43767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61" name="Google Shape;1361;p20"/>
            <p:cNvSpPr/>
            <p:nvPr/>
          </p:nvSpPr>
          <p:spPr>
            <a:xfrm>
              <a:off x="8801862" y="1700117"/>
              <a:ext cx="19050" cy="439293"/>
            </a:xfrm>
            <a:custGeom>
              <a:avLst/>
              <a:gdLst/>
              <a:ahLst/>
              <a:cxnLst/>
              <a:rect l="l" t="t" r="r" b="b"/>
              <a:pathLst>
                <a:path w="19050" h="439293" extrusionOk="0">
                  <a:moveTo>
                    <a:pt x="0" y="437579"/>
                  </a:moveTo>
                  <a:cubicBezTo>
                    <a:pt x="6286" y="438436"/>
                    <a:pt x="12573" y="439007"/>
                    <a:pt x="19050" y="439293"/>
                  </a:cubicBezTo>
                  <a:lnTo>
                    <a:pt x="19050" y="0"/>
                  </a:lnTo>
                  <a:cubicBezTo>
                    <a:pt x="12573" y="286"/>
                    <a:pt x="6286" y="857"/>
                    <a:pt x="0" y="1715"/>
                  </a:cubicBezTo>
                  <a:lnTo>
                    <a:pt x="0" y="437579"/>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62" name="Google Shape;1362;p20"/>
            <p:cNvSpPr/>
            <p:nvPr/>
          </p:nvSpPr>
          <p:spPr>
            <a:xfrm>
              <a:off x="8751855" y="1708213"/>
              <a:ext cx="19050" cy="423100"/>
            </a:xfrm>
            <a:custGeom>
              <a:avLst/>
              <a:gdLst/>
              <a:ahLst/>
              <a:cxnLst/>
              <a:rect l="l" t="t" r="r" b="b"/>
              <a:pathLst>
                <a:path w="19050" h="423100" extrusionOk="0">
                  <a:moveTo>
                    <a:pt x="0" y="416814"/>
                  </a:moveTo>
                  <a:cubicBezTo>
                    <a:pt x="6191" y="419195"/>
                    <a:pt x="12573" y="421291"/>
                    <a:pt x="19050" y="423100"/>
                  </a:cubicBezTo>
                  <a:lnTo>
                    <a:pt x="19050" y="0"/>
                  </a:lnTo>
                  <a:cubicBezTo>
                    <a:pt x="12573" y="1810"/>
                    <a:pt x="6191" y="3905"/>
                    <a:pt x="0" y="6286"/>
                  </a:cubicBezTo>
                  <a:lnTo>
                    <a:pt x="0" y="416814"/>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63" name="Google Shape;1363;p20"/>
            <p:cNvSpPr/>
            <p:nvPr/>
          </p:nvSpPr>
          <p:spPr>
            <a:xfrm>
              <a:off x="8701849" y="1729263"/>
              <a:ext cx="19050" cy="381000"/>
            </a:xfrm>
            <a:custGeom>
              <a:avLst/>
              <a:gdLst/>
              <a:ahLst/>
              <a:cxnLst/>
              <a:rect l="l" t="t" r="r" b="b"/>
              <a:pathLst>
                <a:path w="19050" h="381000" extrusionOk="0">
                  <a:moveTo>
                    <a:pt x="0" y="368618"/>
                  </a:moveTo>
                  <a:cubicBezTo>
                    <a:pt x="6096" y="373094"/>
                    <a:pt x="12478" y="377190"/>
                    <a:pt x="19050" y="381000"/>
                  </a:cubicBezTo>
                  <a:lnTo>
                    <a:pt x="19050" y="0"/>
                  </a:lnTo>
                  <a:cubicBezTo>
                    <a:pt x="12478" y="3810"/>
                    <a:pt x="6096" y="7906"/>
                    <a:pt x="0" y="12383"/>
                  </a:cubicBezTo>
                  <a:lnTo>
                    <a:pt x="0" y="368618"/>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64" name="Google Shape;1364;p20"/>
            <p:cNvSpPr/>
            <p:nvPr/>
          </p:nvSpPr>
          <p:spPr>
            <a:xfrm>
              <a:off x="8651843" y="1768792"/>
              <a:ext cx="19050" cy="301847"/>
            </a:xfrm>
            <a:custGeom>
              <a:avLst/>
              <a:gdLst/>
              <a:ahLst/>
              <a:cxnLst/>
              <a:rect l="l" t="t" r="r" b="b"/>
              <a:pathLst>
                <a:path w="19050" h="301847" extrusionOk="0">
                  <a:moveTo>
                    <a:pt x="0" y="278701"/>
                  </a:moveTo>
                  <a:cubicBezTo>
                    <a:pt x="5810" y="286798"/>
                    <a:pt x="12192" y="294608"/>
                    <a:pt x="19050" y="301847"/>
                  </a:cubicBezTo>
                  <a:lnTo>
                    <a:pt x="19050" y="0"/>
                  </a:lnTo>
                  <a:cubicBezTo>
                    <a:pt x="12192" y="7239"/>
                    <a:pt x="5810" y="14954"/>
                    <a:pt x="0" y="23146"/>
                  </a:cubicBezTo>
                  <a:lnTo>
                    <a:pt x="0" y="27870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65" name="Google Shape;1365;p20"/>
            <p:cNvSpPr/>
            <p:nvPr/>
          </p:nvSpPr>
          <p:spPr>
            <a:xfrm>
              <a:off x="8610886" y="1853850"/>
              <a:ext cx="10001" cy="131826"/>
            </a:xfrm>
            <a:custGeom>
              <a:avLst/>
              <a:gdLst/>
              <a:ahLst/>
              <a:cxnLst/>
              <a:rect l="l" t="t" r="r" b="b"/>
              <a:pathLst>
                <a:path w="10001" h="131826" extrusionOk="0">
                  <a:moveTo>
                    <a:pt x="10001" y="0"/>
                  </a:moveTo>
                  <a:cubicBezTo>
                    <a:pt x="3524" y="20765"/>
                    <a:pt x="0" y="42958"/>
                    <a:pt x="0" y="65913"/>
                  </a:cubicBezTo>
                  <a:cubicBezTo>
                    <a:pt x="0" y="88868"/>
                    <a:pt x="3524" y="110966"/>
                    <a:pt x="10001" y="131826"/>
                  </a:cubicBezTo>
                  <a:lnTo>
                    <a:pt x="10001"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366" name="Google Shape;1366;p20"/>
          <p:cNvGrpSpPr/>
          <p:nvPr/>
        </p:nvGrpSpPr>
        <p:grpSpPr>
          <a:xfrm>
            <a:off x="311" y="5420091"/>
            <a:ext cx="718543" cy="718484"/>
            <a:chOff x="6027991" y="4146137"/>
            <a:chExt cx="439673" cy="439673"/>
          </a:xfrm>
        </p:grpSpPr>
        <p:sp>
          <p:nvSpPr>
            <p:cNvPr id="1367" name="Google Shape;1367;p20"/>
            <p:cNvSpPr/>
            <p:nvPr/>
          </p:nvSpPr>
          <p:spPr>
            <a:xfrm>
              <a:off x="6027991" y="4146137"/>
              <a:ext cx="439673" cy="439673"/>
            </a:xfrm>
            <a:custGeom>
              <a:avLst/>
              <a:gdLst/>
              <a:ahLst/>
              <a:cxnLst/>
              <a:rect l="l" t="t" r="r" b="b"/>
              <a:pathLst>
                <a:path w="439673" h="439673" extrusionOk="0">
                  <a:moveTo>
                    <a:pt x="439674" y="219837"/>
                  </a:moveTo>
                  <a:cubicBezTo>
                    <a:pt x="439674" y="341250"/>
                    <a:pt x="341249" y="439674"/>
                    <a:pt x="219837" y="439674"/>
                  </a:cubicBezTo>
                  <a:cubicBezTo>
                    <a:pt x="98424" y="439674"/>
                    <a:pt x="0" y="341249"/>
                    <a:pt x="0" y="219837"/>
                  </a:cubicBezTo>
                  <a:cubicBezTo>
                    <a:pt x="0" y="98424"/>
                    <a:pt x="98425" y="0"/>
                    <a:pt x="219837" y="0"/>
                  </a:cubicBezTo>
                  <a:cubicBezTo>
                    <a:pt x="341250" y="0"/>
                    <a:pt x="439674" y="98425"/>
                    <a:pt x="439674" y="219837"/>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68" name="Google Shape;1368;p20"/>
            <p:cNvSpPr/>
            <p:nvPr/>
          </p:nvSpPr>
          <p:spPr>
            <a:xfrm>
              <a:off x="6073997" y="4192143"/>
              <a:ext cx="347662" cy="347662"/>
            </a:xfrm>
            <a:custGeom>
              <a:avLst/>
              <a:gdLst/>
              <a:ahLst/>
              <a:cxnLst/>
              <a:rect l="l" t="t" r="r" b="b"/>
              <a:pathLst>
                <a:path w="347662" h="347662" extrusionOk="0">
                  <a:moveTo>
                    <a:pt x="347663" y="173831"/>
                  </a:moveTo>
                  <a:cubicBezTo>
                    <a:pt x="347663" y="269836"/>
                    <a:pt x="269836" y="347662"/>
                    <a:pt x="173831" y="347662"/>
                  </a:cubicBezTo>
                  <a:cubicBezTo>
                    <a:pt x="77827" y="347662"/>
                    <a:pt x="0" y="269836"/>
                    <a:pt x="0" y="173831"/>
                  </a:cubicBezTo>
                  <a:cubicBezTo>
                    <a:pt x="0" y="77827"/>
                    <a:pt x="77827" y="0"/>
                    <a:pt x="173831" y="0"/>
                  </a:cubicBezTo>
                  <a:cubicBezTo>
                    <a:pt x="269836" y="0"/>
                    <a:pt x="347663" y="77827"/>
                    <a:pt x="347663" y="173831"/>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69" name="Google Shape;1369;p20"/>
            <p:cNvSpPr/>
            <p:nvPr/>
          </p:nvSpPr>
          <p:spPr>
            <a:xfrm>
              <a:off x="6127623" y="4245768"/>
              <a:ext cx="240411" cy="240411"/>
            </a:xfrm>
            <a:custGeom>
              <a:avLst/>
              <a:gdLst/>
              <a:ahLst/>
              <a:cxnLst/>
              <a:rect l="l" t="t" r="r" b="b"/>
              <a:pathLst>
                <a:path w="240411" h="240411" extrusionOk="0">
                  <a:moveTo>
                    <a:pt x="240411" y="120205"/>
                  </a:moveTo>
                  <a:cubicBezTo>
                    <a:pt x="240411" y="186593"/>
                    <a:pt x="186593" y="240411"/>
                    <a:pt x="120206" y="240411"/>
                  </a:cubicBezTo>
                  <a:cubicBezTo>
                    <a:pt x="53818" y="240411"/>
                    <a:pt x="0" y="186593"/>
                    <a:pt x="0" y="120205"/>
                  </a:cubicBezTo>
                  <a:cubicBezTo>
                    <a:pt x="0" y="53818"/>
                    <a:pt x="53818" y="0"/>
                    <a:pt x="120206" y="0"/>
                  </a:cubicBezTo>
                  <a:cubicBezTo>
                    <a:pt x="186593" y="0"/>
                    <a:pt x="240411" y="53818"/>
                    <a:pt x="240411" y="120205"/>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70" name="Google Shape;1370;p20"/>
            <p:cNvSpPr/>
            <p:nvPr/>
          </p:nvSpPr>
          <p:spPr>
            <a:xfrm>
              <a:off x="6177629" y="4295775"/>
              <a:ext cx="140398" cy="140398"/>
            </a:xfrm>
            <a:custGeom>
              <a:avLst/>
              <a:gdLst/>
              <a:ahLst/>
              <a:cxnLst/>
              <a:rect l="l" t="t" r="r" b="b"/>
              <a:pathLst>
                <a:path w="140398" h="140398" extrusionOk="0">
                  <a:moveTo>
                    <a:pt x="140398" y="70199"/>
                  </a:moveTo>
                  <a:cubicBezTo>
                    <a:pt x="140398" y="108969"/>
                    <a:pt x="108969" y="140398"/>
                    <a:pt x="70199" y="140398"/>
                  </a:cubicBezTo>
                  <a:cubicBezTo>
                    <a:pt x="31429" y="140398"/>
                    <a:pt x="0" y="108969"/>
                    <a:pt x="0" y="70199"/>
                  </a:cubicBezTo>
                  <a:cubicBezTo>
                    <a:pt x="0" y="31429"/>
                    <a:pt x="31429" y="0"/>
                    <a:pt x="70199" y="0"/>
                  </a:cubicBezTo>
                  <a:cubicBezTo>
                    <a:pt x="108969" y="0"/>
                    <a:pt x="140398" y="31429"/>
                    <a:pt x="140398" y="70199"/>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371" name="Google Shape;1371;p20"/>
          <p:cNvSpPr/>
          <p:nvPr/>
        </p:nvSpPr>
        <p:spPr>
          <a:xfrm>
            <a:off x="2515" y="6138778"/>
            <a:ext cx="715488" cy="718289"/>
          </a:xfrm>
          <a:custGeom>
            <a:avLst/>
            <a:gdLst/>
            <a:ahLst/>
            <a:cxnLst/>
            <a:rect l="l" t="t" r="r" b="b"/>
            <a:pathLst>
              <a:path w="438054" h="439769" extrusionOk="0">
                <a:moveTo>
                  <a:pt x="0" y="0"/>
                </a:moveTo>
                <a:lnTo>
                  <a:pt x="438055" y="0"/>
                </a:lnTo>
                <a:lnTo>
                  <a:pt x="438055" y="439770"/>
                </a:lnTo>
                <a:lnTo>
                  <a:pt x="0" y="43977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372" name="Google Shape;1372;p20"/>
          <p:cNvGrpSpPr/>
          <p:nvPr/>
        </p:nvGrpSpPr>
        <p:grpSpPr>
          <a:xfrm>
            <a:off x="2957" y="6138578"/>
            <a:ext cx="715899" cy="718641"/>
            <a:chOff x="6029610" y="4585811"/>
            <a:chExt cx="438055" cy="439769"/>
          </a:xfrm>
        </p:grpSpPr>
        <p:sp>
          <p:nvSpPr>
            <p:cNvPr id="1373" name="Google Shape;1373;p20"/>
            <p:cNvSpPr/>
            <p:nvPr/>
          </p:nvSpPr>
          <p:spPr>
            <a:xfrm>
              <a:off x="6461855" y="4585811"/>
              <a:ext cx="5810" cy="439769"/>
            </a:xfrm>
            <a:custGeom>
              <a:avLst/>
              <a:gdLst/>
              <a:ahLst/>
              <a:cxnLst/>
              <a:rect l="l" t="t" r="r" b="b"/>
              <a:pathLst>
                <a:path w="5810" h="439769" extrusionOk="0">
                  <a:moveTo>
                    <a:pt x="0" y="0"/>
                  </a:moveTo>
                  <a:lnTo>
                    <a:pt x="5810" y="0"/>
                  </a:lnTo>
                  <a:lnTo>
                    <a:pt x="581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74" name="Google Shape;1374;p20"/>
            <p:cNvSpPr/>
            <p:nvPr/>
          </p:nvSpPr>
          <p:spPr>
            <a:xfrm>
              <a:off x="6411849"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75" name="Google Shape;1375;p20"/>
            <p:cNvSpPr/>
            <p:nvPr/>
          </p:nvSpPr>
          <p:spPr>
            <a:xfrm>
              <a:off x="6361842"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76" name="Google Shape;1376;p20"/>
            <p:cNvSpPr/>
            <p:nvPr/>
          </p:nvSpPr>
          <p:spPr>
            <a:xfrm>
              <a:off x="6311836"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77" name="Google Shape;1377;p20"/>
            <p:cNvSpPr/>
            <p:nvPr/>
          </p:nvSpPr>
          <p:spPr>
            <a:xfrm>
              <a:off x="6261830"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78" name="Google Shape;1378;p20"/>
            <p:cNvSpPr/>
            <p:nvPr/>
          </p:nvSpPr>
          <p:spPr>
            <a:xfrm>
              <a:off x="6211824"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79" name="Google Shape;1379;p20"/>
            <p:cNvSpPr/>
            <p:nvPr/>
          </p:nvSpPr>
          <p:spPr>
            <a:xfrm>
              <a:off x="6161817"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80" name="Google Shape;1380;p20"/>
            <p:cNvSpPr/>
            <p:nvPr/>
          </p:nvSpPr>
          <p:spPr>
            <a:xfrm>
              <a:off x="6111811"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81" name="Google Shape;1381;p20"/>
            <p:cNvSpPr/>
            <p:nvPr/>
          </p:nvSpPr>
          <p:spPr>
            <a:xfrm>
              <a:off x="6061805"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82" name="Google Shape;1382;p20"/>
            <p:cNvSpPr/>
            <p:nvPr/>
          </p:nvSpPr>
          <p:spPr>
            <a:xfrm>
              <a:off x="6029610" y="4585811"/>
              <a:ext cx="1238" cy="439769"/>
            </a:xfrm>
            <a:custGeom>
              <a:avLst/>
              <a:gdLst/>
              <a:ahLst/>
              <a:cxnLst/>
              <a:rect l="l" t="t" r="r" b="b"/>
              <a:pathLst>
                <a:path w="1238" h="439769" extrusionOk="0">
                  <a:moveTo>
                    <a:pt x="0" y="0"/>
                  </a:moveTo>
                  <a:lnTo>
                    <a:pt x="1238" y="0"/>
                  </a:lnTo>
                  <a:lnTo>
                    <a:pt x="1238"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64496673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383"/>
        <p:cNvGrpSpPr/>
        <p:nvPr/>
      </p:nvGrpSpPr>
      <p:grpSpPr>
        <a:xfrm>
          <a:off x="0" y="0"/>
          <a:ext cx="0" cy="0"/>
          <a:chOff x="0" y="0"/>
          <a:chExt cx="0" cy="0"/>
        </a:xfrm>
      </p:grpSpPr>
      <p:sp>
        <p:nvSpPr>
          <p:cNvPr id="1384" name="Google Shape;1384;p21"/>
          <p:cNvSpPr/>
          <p:nvPr/>
        </p:nvSpPr>
        <p:spPr>
          <a:xfrm rot="10800000" flipH="1">
            <a:off x="11057797" y="1"/>
            <a:ext cx="1125808" cy="2810009"/>
          </a:xfrm>
          <a:custGeom>
            <a:avLst/>
            <a:gdLst/>
            <a:ahLst/>
            <a:cxnLst/>
            <a:rect l="l" t="t" r="r" b="b"/>
            <a:pathLst>
              <a:path w="439769" h="1097660" extrusionOk="0">
                <a:moveTo>
                  <a:pt x="0" y="0"/>
                </a:moveTo>
                <a:lnTo>
                  <a:pt x="439769" y="0"/>
                </a:lnTo>
                <a:lnTo>
                  <a:pt x="439769" y="1097661"/>
                </a:lnTo>
                <a:lnTo>
                  <a:pt x="0" y="1097661"/>
                </a:ln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85" name="Google Shape;1385;p21"/>
          <p:cNvSpPr/>
          <p:nvPr/>
        </p:nvSpPr>
        <p:spPr>
          <a:xfrm rot="10800000" flipH="1">
            <a:off x="11057659" y="2242955"/>
            <a:ext cx="1134341" cy="1134341"/>
          </a:xfrm>
          <a:custGeom>
            <a:avLst/>
            <a:gdLst/>
            <a:ahLst/>
            <a:cxnLst/>
            <a:rect l="l" t="t" r="r" b="b"/>
            <a:pathLst>
              <a:path w="443102" h="443102" extrusionOk="0">
                <a:moveTo>
                  <a:pt x="443103" y="221551"/>
                </a:moveTo>
                <a:cubicBezTo>
                  <a:pt x="443103" y="343911"/>
                  <a:pt x="343911" y="443103"/>
                  <a:pt x="221551" y="443103"/>
                </a:cubicBezTo>
                <a:cubicBezTo>
                  <a:pt x="99192" y="443103"/>
                  <a:pt x="0" y="343911"/>
                  <a:pt x="0" y="221551"/>
                </a:cubicBezTo>
                <a:cubicBezTo>
                  <a:pt x="0" y="99192"/>
                  <a:pt x="99192" y="0"/>
                  <a:pt x="221551" y="0"/>
                </a:cubicBezTo>
                <a:cubicBezTo>
                  <a:pt x="343911" y="0"/>
                  <a:pt x="443103" y="99192"/>
                  <a:pt x="443103" y="22155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386" name="Google Shape;1386;p21"/>
          <p:cNvGrpSpPr/>
          <p:nvPr/>
        </p:nvGrpSpPr>
        <p:grpSpPr>
          <a:xfrm rot="10800000" flipH="1">
            <a:off x="11179883" y="2364259"/>
            <a:ext cx="890571" cy="890571"/>
            <a:chOff x="5196025" y="2874696"/>
            <a:chExt cx="347662" cy="347662"/>
          </a:xfrm>
        </p:grpSpPr>
        <p:sp>
          <p:nvSpPr>
            <p:cNvPr id="1387" name="Google Shape;1387;p21"/>
            <p:cNvSpPr/>
            <p:nvPr/>
          </p:nvSpPr>
          <p:spPr>
            <a:xfrm>
              <a:off x="5196025" y="2874696"/>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88" name="Google Shape;1388;p21"/>
            <p:cNvSpPr/>
            <p:nvPr/>
          </p:nvSpPr>
          <p:spPr>
            <a:xfrm>
              <a:off x="5249832" y="2928061"/>
              <a:ext cx="240410" cy="240410"/>
            </a:xfrm>
            <a:custGeom>
              <a:avLst/>
              <a:gdLst/>
              <a:ahLst/>
              <a:cxnLst/>
              <a:rect l="l" t="t" r="r" b="b"/>
              <a:pathLst>
                <a:path w="240410" h="240410" extrusionOk="0">
                  <a:moveTo>
                    <a:pt x="240411" y="120205"/>
                  </a:moveTo>
                  <a:cubicBezTo>
                    <a:pt x="240411" y="186593"/>
                    <a:pt x="186593" y="240411"/>
                    <a:pt x="120205" y="240411"/>
                  </a:cubicBezTo>
                  <a:cubicBezTo>
                    <a:pt x="53818" y="240411"/>
                    <a:pt x="0" y="186593"/>
                    <a:pt x="0" y="120205"/>
                  </a:cubicBezTo>
                  <a:cubicBezTo>
                    <a:pt x="0" y="53818"/>
                    <a:pt x="53818" y="0"/>
                    <a:pt x="120205" y="0"/>
                  </a:cubicBezTo>
                  <a:cubicBezTo>
                    <a:pt x="186593" y="0"/>
                    <a:pt x="240411" y="53818"/>
                    <a:pt x="240411" y="120205"/>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89" name="Google Shape;1389;p21"/>
            <p:cNvSpPr/>
            <p:nvPr/>
          </p:nvSpPr>
          <p:spPr>
            <a:xfrm>
              <a:off x="5299758" y="2978425"/>
              <a:ext cx="140398" cy="140398"/>
            </a:xfrm>
            <a:custGeom>
              <a:avLst/>
              <a:gdLst/>
              <a:ahLst/>
              <a:cxnLst/>
              <a:rect l="l" t="t" r="r" b="b"/>
              <a:pathLst>
                <a:path w="140398" h="140398" extrusionOk="0">
                  <a:moveTo>
                    <a:pt x="140399" y="70199"/>
                  </a:moveTo>
                  <a:cubicBezTo>
                    <a:pt x="140399" y="108969"/>
                    <a:pt x="108969" y="140398"/>
                    <a:pt x="70199" y="140398"/>
                  </a:cubicBezTo>
                  <a:cubicBezTo>
                    <a:pt x="31429" y="140398"/>
                    <a:pt x="0" y="108969"/>
                    <a:pt x="0" y="70199"/>
                  </a:cubicBezTo>
                  <a:cubicBezTo>
                    <a:pt x="0" y="31429"/>
                    <a:pt x="31429" y="0"/>
                    <a:pt x="70199" y="0"/>
                  </a:cubicBezTo>
                  <a:cubicBezTo>
                    <a:pt x="108969" y="0"/>
                    <a:pt x="140399" y="31429"/>
                    <a:pt x="140399" y="70199"/>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390" name="Google Shape;1390;p21"/>
          <p:cNvGrpSpPr/>
          <p:nvPr/>
        </p:nvGrpSpPr>
        <p:grpSpPr>
          <a:xfrm rot="10800000" flipH="1">
            <a:off x="9931381" y="1126507"/>
            <a:ext cx="1126267" cy="1126267"/>
            <a:chOff x="6027991" y="4146137"/>
            <a:chExt cx="439673" cy="439673"/>
          </a:xfrm>
        </p:grpSpPr>
        <p:sp>
          <p:nvSpPr>
            <p:cNvPr id="1391" name="Google Shape;1391;p21"/>
            <p:cNvSpPr/>
            <p:nvPr/>
          </p:nvSpPr>
          <p:spPr>
            <a:xfrm>
              <a:off x="6027991" y="4146137"/>
              <a:ext cx="439673" cy="439673"/>
            </a:xfrm>
            <a:custGeom>
              <a:avLst/>
              <a:gdLst/>
              <a:ahLst/>
              <a:cxnLst/>
              <a:rect l="l" t="t" r="r" b="b"/>
              <a:pathLst>
                <a:path w="439673" h="439673" extrusionOk="0">
                  <a:moveTo>
                    <a:pt x="439674" y="219837"/>
                  </a:moveTo>
                  <a:cubicBezTo>
                    <a:pt x="439674" y="341250"/>
                    <a:pt x="341249" y="439674"/>
                    <a:pt x="219837" y="439674"/>
                  </a:cubicBezTo>
                  <a:cubicBezTo>
                    <a:pt x="98424" y="439674"/>
                    <a:pt x="0" y="341249"/>
                    <a:pt x="0" y="219837"/>
                  </a:cubicBezTo>
                  <a:cubicBezTo>
                    <a:pt x="0" y="98424"/>
                    <a:pt x="98425" y="0"/>
                    <a:pt x="219837" y="0"/>
                  </a:cubicBezTo>
                  <a:cubicBezTo>
                    <a:pt x="341250" y="0"/>
                    <a:pt x="439674" y="98425"/>
                    <a:pt x="439674" y="219837"/>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92" name="Google Shape;1392;p21"/>
            <p:cNvSpPr/>
            <p:nvPr/>
          </p:nvSpPr>
          <p:spPr>
            <a:xfrm>
              <a:off x="6073997" y="4192143"/>
              <a:ext cx="347662" cy="347662"/>
            </a:xfrm>
            <a:custGeom>
              <a:avLst/>
              <a:gdLst/>
              <a:ahLst/>
              <a:cxnLst/>
              <a:rect l="l" t="t" r="r" b="b"/>
              <a:pathLst>
                <a:path w="347662" h="347662" extrusionOk="0">
                  <a:moveTo>
                    <a:pt x="347663" y="173831"/>
                  </a:moveTo>
                  <a:cubicBezTo>
                    <a:pt x="347663" y="269836"/>
                    <a:pt x="269836" y="347662"/>
                    <a:pt x="173831" y="347662"/>
                  </a:cubicBezTo>
                  <a:cubicBezTo>
                    <a:pt x="77827" y="347662"/>
                    <a:pt x="0" y="269836"/>
                    <a:pt x="0" y="173831"/>
                  </a:cubicBezTo>
                  <a:cubicBezTo>
                    <a:pt x="0" y="77827"/>
                    <a:pt x="77827" y="0"/>
                    <a:pt x="173831" y="0"/>
                  </a:cubicBezTo>
                  <a:cubicBezTo>
                    <a:pt x="269836" y="0"/>
                    <a:pt x="347663" y="77827"/>
                    <a:pt x="347663" y="173831"/>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93" name="Google Shape;1393;p21"/>
            <p:cNvSpPr/>
            <p:nvPr/>
          </p:nvSpPr>
          <p:spPr>
            <a:xfrm>
              <a:off x="6127623" y="4245768"/>
              <a:ext cx="240411" cy="240411"/>
            </a:xfrm>
            <a:custGeom>
              <a:avLst/>
              <a:gdLst/>
              <a:ahLst/>
              <a:cxnLst/>
              <a:rect l="l" t="t" r="r" b="b"/>
              <a:pathLst>
                <a:path w="240411" h="240411" extrusionOk="0">
                  <a:moveTo>
                    <a:pt x="240411" y="120205"/>
                  </a:moveTo>
                  <a:cubicBezTo>
                    <a:pt x="240411" y="186593"/>
                    <a:pt x="186593" y="240411"/>
                    <a:pt x="120206" y="240411"/>
                  </a:cubicBezTo>
                  <a:cubicBezTo>
                    <a:pt x="53818" y="240411"/>
                    <a:pt x="0" y="186593"/>
                    <a:pt x="0" y="120205"/>
                  </a:cubicBezTo>
                  <a:cubicBezTo>
                    <a:pt x="0" y="53818"/>
                    <a:pt x="53818" y="0"/>
                    <a:pt x="120206" y="0"/>
                  </a:cubicBezTo>
                  <a:cubicBezTo>
                    <a:pt x="186593" y="0"/>
                    <a:pt x="240411" y="53818"/>
                    <a:pt x="240411" y="120205"/>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94" name="Google Shape;1394;p21"/>
            <p:cNvSpPr/>
            <p:nvPr/>
          </p:nvSpPr>
          <p:spPr>
            <a:xfrm>
              <a:off x="6177629" y="4295775"/>
              <a:ext cx="140398" cy="140398"/>
            </a:xfrm>
            <a:custGeom>
              <a:avLst/>
              <a:gdLst/>
              <a:ahLst/>
              <a:cxnLst/>
              <a:rect l="l" t="t" r="r" b="b"/>
              <a:pathLst>
                <a:path w="140398" h="140398" extrusionOk="0">
                  <a:moveTo>
                    <a:pt x="140398" y="70199"/>
                  </a:moveTo>
                  <a:cubicBezTo>
                    <a:pt x="140398" y="108969"/>
                    <a:pt x="108969" y="140398"/>
                    <a:pt x="70199" y="140398"/>
                  </a:cubicBezTo>
                  <a:cubicBezTo>
                    <a:pt x="31429" y="140398"/>
                    <a:pt x="0" y="108969"/>
                    <a:pt x="0" y="70199"/>
                  </a:cubicBezTo>
                  <a:cubicBezTo>
                    <a:pt x="0" y="31429"/>
                    <a:pt x="31429" y="0"/>
                    <a:pt x="70199" y="0"/>
                  </a:cubicBezTo>
                  <a:cubicBezTo>
                    <a:pt x="108969" y="0"/>
                    <a:pt x="140398" y="31429"/>
                    <a:pt x="140398" y="70199"/>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395" name="Google Shape;1395;p21"/>
          <p:cNvSpPr/>
          <p:nvPr/>
        </p:nvSpPr>
        <p:spPr>
          <a:xfrm rot="10800000" flipH="1">
            <a:off x="9935263" y="836"/>
            <a:ext cx="1121419" cy="1125808"/>
          </a:xfrm>
          <a:custGeom>
            <a:avLst/>
            <a:gdLst/>
            <a:ahLst/>
            <a:cxnLst/>
            <a:rect l="l" t="t" r="r" b="b"/>
            <a:pathLst>
              <a:path w="438054" h="439769" extrusionOk="0">
                <a:moveTo>
                  <a:pt x="0" y="0"/>
                </a:moveTo>
                <a:lnTo>
                  <a:pt x="438055" y="0"/>
                </a:lnTo>
                <a:lnTo>
                  <a:pt x="438055" y="439770"/>
                </a:lnTo>
                <a:lnTo>
                  <a:pt x="0" y="43977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396" name="Google Shape;1396;p21"/>
          <p:cNvGrpSpPr/>
          <p:nvPr/>
        </p:nvGrpSpPr>
        <p:grpSpPr>
          <a:xfrm rot="10800000" flipH="1">
            <a:off x="9935529" y="-8"/>
            <a:ext cx="1122121" cy="1126512"/>
            <a:chOff x="6029610" y="4585811"/>
            <a:chExt cx="438055" cy="439769"/>
          </a:xfrm>
        </p:grpSpPr>
        <p:sp>
          <p:nvSpPr>
            <p:cNvPr id="1397" name="Google Shape;1397;p21"/>
            <p:cNvSpPr/>
            <p:nvPr/>
          </p:nvSpPr>
          <p:spPr>
            <a:xfrm>
              <a:off x="6461855" y="4585811"/>
              <a:ext cx="5810" cy="439769"/>
            </a:xfrm>
            <a:custGeom>
              <a:avLst/>
              <a:gdLst/>
              <a:ahLst/>
              <a:cxnLst/>
              <a:rect l="l" t="t" r="r" b="b"/>
              <a:pathLst>
                <a:path w="5810" h="439769" extrusionOk="0">
                  <a:moveTo>
                    <a:pt x="0" y="0"/>
                  </a:moveTo>
                  <a:lnTo>
                    <a:pt x="5810" y="0"/>
                  </a:lnTo>
                  <a:lnTo>
                    <a:pt x="581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98" name="Google Shape;1398;p21"/>
            <p:cNvSpPr/>
            <p:nvPr/>
          </p:nvSpPr>
          <p:spPr>
            <a:xfrm>
              <a:off x="6411849"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99" name="Google Shape;1399;p21"/>
            <p:cNvSpPr/>
            <p:nvPr/>
          </p:nvSpPr>
          <p:spPr>
            <a:xfrm>
              <a:off x="6361842"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00" name="Google Shape;1400;p21"/>
            <p:cNvSpPr/>
            <p:nvPr/>
          </p:nvSpPr>
          <p:spPr>
            <a:xfrm>
              <a:off x="6311836"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01" name="Google Shape;1401;p21"/>
            <p:cNvSpPr/>
            <p:nvPr/>
          </p:nvSpPr>
          <p:spPr>
            <a:xfrm>
              <a:off x="6261830"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02" name="Google Shape;1402;p21"/>
            <p:cNvSpPr/>
            <p:nvPr/>
          </p:nvSpPr>
          <p:spPr>
            <a:xfrm>
              <a:off x="6211824"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03" name="Google Shape;1403;p21"/>
            <p:cNvSpPr/>
            <p:nvPr/>
          </p:nvSpPr>
          <p:spPr>
            <a:xfrm>
              <a:off x="6161817"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04" name="Google Shape;1404;p21"/>
            <p:cNvSpPr/>
            <p:nvPr/>
          </p:nvSpPr>
          <p:spPr>
            <a:xfrm>
              <a:off x="6111811"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05" name="Google Shape;1405;p21"/>
            <p:cNvSpPr/>
            <p:nvPr/>
          </p:nvSpPr>
          <p:spPr>
            <a:xfrm>
              <a:off x="6061805" y="4585811"/>
              <a:ext cx="19050" cy="439769"/>
            </a:xfrm>
            <a:custGeom>
              <a:avLst/>
              <a:gdLst/>
              <a:ahLst/>
              <a:cxnLst/>
              <a:rect l="l" t="t" r="r" b="b"/>
              <a:pathLst>
                <a:path w="19050" h="439769" extrusionOk="0">
                  <a:moveTo>
                    <a:pt x="0" y="0"/>
                  </a:moveTo>
                  <a:lnTo>
                    <a:pt x="19050" y="0"/>
                  </a:lnTo>
                  <a:lnTo>
                    <a:pt x="19050"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06" name="Google Shape;1406;p21"/>
            <p:cNvSpPr/>
            <p:nvPr/>
          </p:nvSpPr>
          <p:spPr>
            <a:xfrm>
              <a:off x="6029610" y="4585811"/>
              <a:ext cx="1238" cy="439769"/>
            </a:xfrm>
            <a:custGeom>
              <a:avLst/>
              <a:gdLst/>
              <a:ahLst/>
              <a:cxnLst/>
              <a:rect l="l" t="t" r="r" b="b"/>
              <a:pathLst>
                <a:path w="1238" h="439769" extrusionOk="0">
                  <a:moveTo>
                    <a:pt x="0" y="0"/>
                  </a:moveTo>
                  <a:lnTo>
                    <a:pt x="1238" y="0"/>
                  </a:lnTo>
                  <a:lnTo>
                    <a:pt x="1238" y="439770"/>
                  </a:lnTo>
                  <a:lnTo>
                    <a:pt x="0" y="439770"/>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407" name="Google Shape;1407;p21"/>
          <p:cNvSpPr/>
          <p:nvPr/>
        </p:nvSpPr>
        <p:spPr>
          <a:xfrm>
            <a:off x="1126747" y="5742686"/>
            <a:ext cx="1125808" cy="562780"/>
          </a:xfrm>
          <a:custGeom>
            <a:avLst/>
            <a:gdLst/>
            <a:ahLst/>
            <a:cxnLst/>
            <a:rect l="l" t="t" r="r" b="b"/>
            <a:pathLst>
              <a:path w="439769" h="219836" extrusionOk="0">
                <a:moveTo>
                  <a:pt x="219837" y="0"/>
                </a:moveTo>
                <a:cubicBezTo>
                  <a:pt x="98393" y="0"/>
                  <a:pt x="0" y="98488"/>
                  <a:pt x="0" y="219837"/>
                </a:cubicBezTo>
                <a:lnTo>
                  <a:pt x="439769" y="219837"/>
                </a:lnTo>
                <a:cubicBezTo>
                  <a:pt x="439769" y="98393"/>
                  <a:pt x="341376" y="0"/>
                  <a:pt x="219932"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08" name="Google Shape;1408;p21"/>
          <p:cNvSpPr/>
          <p:nvPr/>
        </p:nvSpPr>
        <p:spPr>
          <a:xfrm>
            <a:off x="1126747" y="6306059"/>
            <a:ext cx="1125808" cy="562783"/>
          </a:xfrm>
          <a:custGeom>
            <a:avLst/>
            <a:gdLst/>
            <a:ahLst/>
            <a:cxnLst/>
            <a:rect l="l" t="t" r="r" b="b"/>
            <a:pathLst>
              <a:path w="439769" h="219837" extrusionOk="0">
                <a:moveTo>
                  <a:pt x="219837" y="0"/>
                </a:moveTo>
                <a:cubicBezTo>
                  <a:pt x="98393" y="0"/>
                  <a:pt x="0" y="98393"/>
                  <a:pt x="0" y="219837"/>
                </a:cubicBezTo>
                <a:lnTo>
                  <a:pt x="439769" y="219837"/>
                </a:lnTo>
                <a:cubicBezTo>
                  <a:pt x="439769" y="98393"/>
                  <a:pt x="341376" y="0"/>
                  <a:pt x="219932" y="0"/>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409" name="Google Shape;1409;p21"/>
          <p:cNvGrpSpPr/>
          <p:nvPr/>
        </p:nvGrpSpPr>
        <p:grpSpPr>
          <a:xfrm>
            <a:off x="454" y="5189343"/>
            <a:ext cx="1126269" cy="1668663"/>
            <a:chOff x="3884866" y="3242500"/>
            <a:chExt cx="439674" cy="651414"/>
          </a:xfrm>
        </p:grpSpPr>
        <p:sp>
          <p:nvSpPr>
            <p:cNvPr id="1410" name="Google Shape;1410;p21"/>
            <p:cNvSpPr/>
            <p:nvPr/>
          </p:nvSpPr>
          <p:spPr>
            <a:xfrm>
              <a:off x="3903630" y="34807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11" name="Google Shape;1411;p21"/>
            <p:cNvSpPr/>
            <p:nvPr/>
          </p:nvSpPr>
          <p:spPr>
            <a:xfrm>
              <a:off x="3903630" y="357597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12" name="Google Shape;1412;p21"/>
            <p:cNvSpPr/>
            <p:nvPr/>
          </p:nvSpPr>
          <p:spPr>
            <a:xfrm>
              <a:off x="3903630" y="36712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13" name="Google Shape;1413;p21"/>
            <p:cNvSpPr/>
            <p:nvPr/>
          </p:nvSpPr>
          <p:spPr>
            <a:xfrm>
              <a:off x="3903630" y="38617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14" name="Google Shape;1414;p21"/>
            <p:cNvSpPr/>
            <p:nvPr/>
          </p:nvSpPr>
          <p:spPr>
            <a:xfrm>
              <a:off x="3903630" y="376647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15" name="Google Shape;1415;p21"/>
            <p:cNvSpPr/>
            <p:nvPr/>
          </p:nvSpPr>
          <p:spPr>
            <a:xfrm>
              <a:off x="3903630" y="338547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16" name="Google Shape;1416;p21"/>
            <p:cNvSpPr/>
            <p:nvPr/>
          </p:nvSpPr>
          <p:spPr>
            <a:xfrm>
              <a:off x="3903630" y="32902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417" name="Google Shape;1417;p21"/>
            <p:cNvGrpSpPr/>
            <p:nvPr/>
          </p:nvGrpSpPr>
          <p:grpSpPr>
            <a:xfrm>
              <a:off x="3884866" y="3296602"/>
              <a:ext cx="3333" cy="590930"/>
              <a:chOff x="3884866" y="3296602"/>
              <a:chExt cx="3333" cy="590930"/>
            </a:xfrm>
          </p:grpSpPr>
          <p:sp>
            <p:nvSpPr>
              <p:cNvPr id="1418" name="Google Shape;1418;p21"/>
              <p:cNvSpPr/>
              <p:nvPr/>
            </p:nvSpPr>
            <p:spPr>
              <a:xfrm>
                <a:off x="3884866" y="3487102"/>
                <a:ext cx="3333" cy="19430"/>
              </a:xfrm>
              <a:custGeom>
                <a:avLst/>
                <a:gdLst/>
                <a:ahLst/>
                <a:cxnLst/>
                <a:rect l="l" t="t" r="r" b="b"/>
                <a:pathLst>
                  <a:path w="3333" h="19430" extrusionOk="0">
                    <a:moveTo>
                      <a:pt x="0" y="19431"/>
                    </a:moveTo>
                    <a:cubicBezTo>
                      <a:pt x="2096" y="16764"/>
                      <a:pt x="3334" y="13335"/>
                      <a:pt x="3334" y="9715"/>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19" name="Google Shape;1419;p21"/>
              <p:cNvSpPr/>
              <p:nvPr/>
            </p:nvSpPr>
            <p:spPr>
              <a:xfrm>
                <a:off x="3884866" y="3582352"/>
                <a:ext cx="3333" cy="19430"/>
              </a:xfrm>
              <a:custGeom>
                <a:avLst/>
                <a:gdLst/>
                <a:ahLst/>
                <a:cxnLst/>
                <a:rect l="l" t="t" r="r" b="b"/>
                <a:pathLst>
                  <a:path w="3333" h="19430" extrusionOk="0">
                    <a:moveTo>
                      <a:pt x="0" y="19431"/>
                    </a:moveTo>
                    <a:cubicBezTo>
                      <a:pt x="2096" y="16764"/>
                      <a:pt x="3334" y="13335"/>
                      <a:pt x="3334" y="9715"/>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20" name="Google Shape;1420;p21"/>
              <p:cNvSpPr/>
              <p:nvPr/>
            </p:nvSpPr>
            <p:spPr>
              <a:xfrm>
                <a:off x="3884866" y="3677602"/>
                <a:ext cx="3333" cy="19430"/>
              </a:xfrm>
              <a:custGeom>
                <a:avLst/>
                <a:gdLst/>
                <a:ahLst/>
                <a:cxnLst/>
                <a:rect l="l" t="t" r="r" b="b"/>
                <a:pathLst>
                  <a:path w="3333" h="19430" extrusionOk="0">
                    <a:moveTo>
                      <a:pt x="0" y="19431"/>
                    </a:moveTo>
                    <a:cubicBezTo>
                      <a:pt x="2096" y="16764"/>
                      <a:pt x="3334" y="13335"/>
                      <a:pt x="3334" y="9715"/>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21" name="Google Shape;1421;p21"/>
              <p:cNvSpPr/>
              <p:nvPr/>
            </p:nvSpPr>
            <p:spPr>
              <a:xfrm>
                <a:off x="3884866" y="3868102"/>
                <a:ext cx="3333" cy="19430"/>
              </a:xfrm>
              <a:custGeom>
                <a:avLst/>
                <a:gdLst/>
                <a:ahLst/>
                <a:cxnLst/>
                <a:rect l="l" t="t" r="r" b="b"/>
                <a:pathLst>
                  <a:path w="3333" h="19430" extrusionOk="0">
                    <a:moveTo>
                      <a:pt x="0" y="19431"/>
                    </a:moveTo>
                    <a:cubicBezTo>
                      <a:pt x="2096" y="16764"/>
                      <a:pt x="3334" y="13335"/>
                      <a:pt x="3334" y="9715"/>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22" name="Google Shape;1422;p21"/>
              <p:cNvSpPr/>
              <p:nvPr/>
            </p:nvSpPr>
            <p:spPr>
              <a:xfrm>
                <a:off x="3884866" y="3772852"/>
                <a:ext cx="3333" cy="19430"/>
              </a:xfrm>
              <a:custGeom>
                <a:avLst/>
                <a:gdLst/>
                <a:ahLst/>
                <a:cxnLst/>
                <a:rect l="l" t="t" r="r" b="b"/>
                <a:pathLst>
                  <a:path w="3333" h="19430" extrusionOk="0">
                    <a:moveTo>
                      <a:pt x="0" y="19431"/>
                    </a:moveTo>
                    <a:cubicBezTo>
                      <a:pt x="2096" y="16764"/>
                      <a:pt x="3334" y="13335"/>
                      <a:pt x="3334" y="9715"/>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23" name="Google Shape;1423;p21"/>
              <p:cNvSpPr/>
              <p:nvPr/>
            </p:nvSpPr>
            <p:spPr>
              <a:xfrm>
                <a:off x="3884866" y="3391852"/>
                <a:ext cx="3333" cy="19430"/>
              </a:xfrm>
              <a:custGeom>
                <a:avLst/>
                <a:gdLst/>
                <a:ahLst/>
                <a:cxnLst/>
                <a:rect l="l" t="t" r="r" b="b"/>
                <a:pathLst>
                  <a:path w="3333" h="19430" extrusionOk="0">
                    <a:moveTo>
                      <a:pt x="0" y="19431"/>
                    </a:moveTo>
                    <a:cubicBezTo>
                      <a:pt x="2096" y="16764"/>
                      <a:pt x="3334" y="13335"/>
                      <a:pt x="3334" y="9715"/>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24" name="Google Shape;1424;p21"/>
              <p:cNvSpPr/>
              <p:nvPr/>
            </p:nvSpPr>
            <p:spPr>
              <a:xfrm>
                <a:off x="3884866" y="3296602"/>
                <a:ext cx="3333" cy="19430"/>
              </a:xfrm>
              <a:custGeom>
                <a:avLst/>
                <a:gdLst/>
                <a:ahLst/>
                <a:cxnLst/>
                <a:rect l="l" t="t" r="r" b="b"/>
                <a:pathLst>
                  <a:path w="3333" h="19430" extrusionOk="0">
                    <a:moveTo>
                      <a:pt x="0" y="19431"/>
                    </a:moveTo>
                    <a:cubicBezTo>
                      <a:pt x="2096" y="16764"/>
                      <a:pt x="3334" y="13335"/>
                      <a:pt x="3334" y="9715"/>
                    </a:cubicBezTo>
                    <a:cubicBezTo>
                      <a:pt x="3334" y="6096"/>
                      <a:pt x="2096" y="2667"/>
                      <a:pt x="0" y="0"/>
                    </a:cubicBezTo>
                    <a:lnTo>
                      <a:pt x="0"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425" name="Google Shape;1425;p21"/>
            <p:cNvGrpSpPr/>
            <p:nvPr/>
          </p:nvGrpSpPr>
          <p:grpSpPr>
            <a:xfrm>
              <a:off x="3884866" y="3242500"/>
              <a:ext cx="27146" cy="603694"/>
              <a:chOff x="3884866" y="3242500"/>
              <a:chExt cx="27146" cy="603694"/>
            </a:xfrm>
          </p:grpSpPr>
          <p:sp>
            <p:nvSpPr>
              <p:cNvPr id="1426" name="Google Shape;1426;p21"/>
              <p:cNvSpPr/>
              <p:nvPr/>
            </p:nvSpPr>
            <p:spPr>
              <a:xfrm>
                <a:off x="3884866" y="3528250"/>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5"/>
                      <a:pt x="11049" y="32195"/>
                    </a:cubicBezTo>
                    <a:cubicBezTo>
                      <a:pt x="19907" y="32195"/>
                      <a:pt x="27146" y="24955"/>
                      <a:pt x="27146" y="16097"/>
                    </a:cubicBezTo>
                    <a:cubicBezTo>
                      <a:pt x="27146" y="7239"/>
                      <a:pt x="19907"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27" name="Google Shape;1427;p21"/>
              <p:cNvSpPr/>
              <p:nvPr/>
            </p:nvSpPr>
            <p:spPr>
              <a:xfrm>
                <a:off x="3884866" y="3433000"/>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5"/>
                      <a:pt x="11049" y="32195"/>
                    </a:cubicBezTo>
                    <a:cubicBezTo>
                      <a:pt x="19907" y="32195"/>
                      <a:pt x="27146" y="24955"/>
                      <a:pt x="27146" y="16097"/>
                    </a:cubicBezTo>
                    <a:cubicBezTo>
                      <a:pt x="27146" y="7239"/>
                      <a:pt x="19907"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28" name="Google Shape;1428;p21"/>
              <p:cNvSpPr/>
              <p:nvPr/>
            </p:nvSpPr>
            <p:spPr>
              <a:xfrm>
                <a:off x="3884866" y="3623500"/>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5"/>
                      <a:pt x="11049" y="32195"/>
                    </a:cubicBezTo>
                    <a:cubicBezTo>
                      <a:pt x="19907" y="32195"/>
                      <a:pt x="27146" y="24955"/>
                      <a:pt x="27146" y="16097"/>
                    </a:cubicBezTo>
                    <a:cubicBezTo>
                      <a:pt x="27146" y="7239"/>
                      <a:pt x="19907"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29" name="Google Shape;1429;p21"/>
              <p:cNvSpPr/>
              <p:nvPr/>
            </p:nvSpPr>
            <p:spPr>
              <a:xfrm>
                <a:off x="3884866" y="3718750"/>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5"/>
                      <a:pt x="11049" y="32195"/>
                    </a:cubicBezTo>
                    <a:cubicBezTo>
                      <a:pt x="19907" y="32195"/>
                      <a:pt x="27146" y="24955"/>
                      <a:pt x="27146" y="16097"/>
                    </a:cubicBezTo>
                    <a:cubicBezTo>
                      <a:pt x="27146" y="7239"/>
                      <a:pt x="19907"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30" name="Google Shape;1430;p21"/>
              <p:cNvSpPr/>
              <p:nvPr/>
            </p:nvSpPr>
            <p:spPr>
              <a:xfrm>
                <a:off x="3884866" y="3814000"/>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5"/>
                      <a:pt x="11049" y="32195"/>
                    </a:cubicBezTo>
                    <a:cubicBezTo>
                      <a:pt x="19907" y="32195"/>
                      <a:pt x="27146" y="24955"/>
                      <a:pt x="27146" y="16097"/>
                    </a:cubicBezTo>
                    <a:cubicBezTo>
                      <a:pt x="27146" y="7239"/>
                      <a:pt x="19907"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31" name="Google Shape;1431;p21"/>
              <p:cNvSpPr/>
              <p:nvPr/>
            </p:nvSpPr>
            <p:spPr>
              <a:xfrm>
                <a:off x="3884866" y="3337750"/>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5"/>
                      <a:pt x="11049" y="32195"/>
                    </a:cubicBezTo>
                    <a:cubicBezTo>
                      <a:pt x="19907" y="32195"/>
                      <a:pt x="27146" y="24955"/>
                      <a:pt x="27146" y="16097"/>
                    </a:cubicBezTo>
                    <a:cubicBezTo>
                      <a:pt x="27146" y="7239"/>
                      <a:pt x="19907"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32" name="Google Shape;1432;p21"/>
              <p:cNvSpPr/>
              <p:nvPr/>
            </p:nvSpPr>
            <p:spPr>
              <a:xfrm>
                <a:off x="3884866" y="3242500"/>
                <a:ext cx="27146" cy="32194"/>
              </a:xfrm>
              <a:custGeom>
                <a:avLst/>
                <a:gdLst/>
                <a:ahLst/>
                <a:cxnLst/>
                <a:rect l="l" t="t" r="r" b="b"/>
                <a:pathLst>
                  <a:path w="27146" h="32194" extrusionOk="0">
                    <a:moveTo>
                      <a:pt x="11049" y="95"/>
                    </a:moveTo>
                    <a:cubicBezTo>
                      <a:pt x="6763" y="95"/>
                      <a:pt x="2858" y="1810"/>
                      <a:pt x="0" y="4572"/>
                    </a:cubicBezTo>
                    <a:lnTo>
                      <a:pt x="0" y="27718"/>
                    </a:lnTo>
                    <a:cubicBezTo>
                      <a:pt x="2858" y="30480"/>
                      <a:pt x="6763" y="32195"/>
                      <a:pt x="11049" y="32195"/>
                    </a:cubicBezTo>
                    <a:cubicBezTo>
                      <a:pt x="19907" y="32195"/>
                      <a:pt x="27146" y="24955"/>
                      <a:pt x="27146" y="16097"/>
                    </a:cubicBezTo>
                    <a:cubicBezTo>
                      <a:pt x="27146" y="7239"/>
                      <a:pt x="19907" y="0"/>
                      <a:pt x="11049"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433" name="Google Shape;1433;p21"/>
            <p:cNvSpPr/>
            <p:nvPr/>
          </p:nvSpPr>
          <p:spPr>
            <a:xfrm>
              <a:off x="3998880" y="38617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34" name="Google Shape;1434;p21"/>
            <p:cNvSpPr/>
            <p:nvPr/>
          </p:nvSpPr>
          <p:spPr>
            <a:xfrm>
              <a:off x="3951255" y="38617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35" name="Google Shape;1435;p21"/>
            <p:cNvSpPr/>
            <p:nvPr/>
          </p:nvSpPr>
          <p:spPr>
            <a:xfrm>
              <a:off x="3975068" y="381409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36" name="Google Shape;1436;p21"/>
            <p:cNvSpPr/>
            <p:nvPr/>
          </p:nvSpPr>
          <p:spPr>
            <a:xfrm>
              <a:off x="3927443" y="381409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37" name="Google Shape;1437;p21"/>
            <p:cNvSpPr/>
            <p:nvPr/>
          </p:nvSpPr>
          <p:spPr>
            <a:xfrm>
              <a:off x="3998880" y="376647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38" name="Google Shape;1438;p21"/>
            <p:cNvSpPr/>
            <p:nvPr/>
          </p:nvSpPr>
          <p:spPr>
            <a:xfrm>
              <a:off x="3951255" y="376647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39" name="Google Shape;1439;p21"/>
            <p:cNvSpPr/>
            <p:nvPr/>
          </p:nvSpPr>
          <p:spPr>
            <a:xfrm>
              <a:off x="3975068" y="371884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0" name="Google Shape;1440;p21"/>
            <p:cNvSpPr/>
            <p:nvPr/>
          </p:nvSpPr>
          <p:spPr>
            <a:xfrm>
              <a:off x="3927443" y="371884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1" name="Google Shape;1441;p21"/>
            <p:cNvSpPr/>
            <p:nvPr/>
          </p:nvSpPr>
          <p:spPr>
            <a:xfrm>
              <a:off x="3998880" y="36712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2" name="Google Shape;1442;p21"/>
            <p:cNvSpPr/>
            <p:nvPr/>
          </p:nvSpPr>
          <p:spPr>
            <a:xfrm>
              <a:off x="3951255" y="36712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3" name="Google Shape;1443;p21"/>
            <p:cNvSpPr/>
            <p:nvPr/>
          </p:nvSpPr>
          <p:spPr>
            <a:xfrm>
              <a:off x="3975068" y="362359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4" name="Google Shape;1444;p21"/>
            <p:cNvSpPr/>
            <p:nvPr/>
          </p:nvSpPr>
          <p:spPr>
            <a:xfrm>
              <a:off x="3927443" y="362359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5" name="Google Shape;1445;p21"/>
            <p:cNvSpPr/>
            <p:nvPr/>
          </p:nvSpPr>
          <p:spPr>
            <a:xfrm>
              <a:off x="3998880" y="357597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6" name="Google Shape;1446;p21"/>
            <p:cNvSpPr/>
            <p:nvPr/>
          </p:nvSpPr>
          <p:spPr>
            <a:xfrm>
              <a:off x="3951255" y="357597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7" name="Google Shape;1447;p21"/>
            <p:cNvSpPr/>
            <p:nvPr/>
          </p:nvSpPr>
          <p:spPr>
            <a:xfrm>
              <a:off x="3975068" y="352834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8" name="Google Shape;1448;p21"/>
            <p:cNvSpPr/>
            <p:nvPr/>
          </p:nvSpPr>
          <p:spPr>
            <a:xfrm>
              <a:off x="3927443" y="352834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9" name="Google Shape;1449;p21"/>
            <p:cNvSpPr/>
            <p:nvPr/>
          </p:nvSpPr>
          <p:spPr>
            <a:xfrm>
              <a:off x="3998880" y="34807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50" name="Google Shape;1450;p21"/>
            <p:cNvSpPr/>
            <p:nvPr/>
          </p:nvSpPr>
          <p:spPr>
            <a:xfrm>
              <a:off x="3951255" y="34807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51" name="Google Shape;1451;p21"/>
            <p:cNvSpPr/>
            <p:nvPr/>
          </p:nvSpPr>
          <p:spPr>
            <a:xfrm>
              <a:off x="3975068" y="343309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52" name="Google Shape;1452;p21"/>
            <p:cNvSpPr/>
            <p:nvPr/>
          </p:nvSpPr>
          <p:spPr>
            <a:xfrm>
              <a:off x="3927443" y="343309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53" name="Google Shape;1453;p21"/>
            <p:cNvSpPr/>
            <p:nvPr/>
          </p:nvSpPr>
          <p:spPr>
            <a:xfrm>
              <a:off x="3998880" y="338547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54" name="Google Shape;1454;p21"/>
            <p:cNvSpPr/>
            <p:nvPr/>
          </p:nvSpPr>
          <p:spPr>
            <a:xfrm>
              <a:off x="3951255" y="338547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55" name="Google Shape;1455;p21"/>
            <p:cNvSpPr/>
            <p:nvPr/>
          </p:nvSpPr>
          <p:spPr>
            <a:xfrm>
              <a:off x="3975068" y="333784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56" name="Google Shape;1456;p21"/>
            <p:cNvSpPr/>
            <p:nvPr/>
          </p:nvSpPr>
          <p:spPr>
            <a:xfrm>
              <a:off x="3927443" y="333784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57" name="Google Shape;1457;p21"/>
            <p:cNvSpPr/>
            <p:nvPr/>
          </p:nvSpPr>
          <p:spPr>
            <a:xfrm>
              <a:off x="3998880" y="32902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58" name="Google Shape;1458;p21"/>
            <p:cNvSpPr/>
            <p:nvPr/>
          </p:nvSpPr>
          <p:spPr>
            <a:xfrm>
              <a:off x="3951255" y="3290220"/>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59" name="Google Shape;1459;p21"/>
            <p:cNvSpPr/>
            <p:nvPr/>
          </p:nvSpPr>
          <p:spPr>
            <a:xfrm>
              <a:off x="3975068" y="324259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60" name="Google Shape;1460;p21"/>
            <p:cNvSpPr/>
            <p:nvPr/>
          </p:nvSpPr>
          <p:spPr>
            <a:xfrm>
              <a:off x="3927443" y="3242595"/>
              <a:ext cx="32194" cy="32194"/>
            </a:xfrm>
            <a:custGeom>
              <a:avLst/>
              <a:gdLst/>
              <a:ahLst/>
              <a:cxnLst/>
              <a:rect l="l" t="t" r="r" b="b"/>
              <a:pathLst>
                <a:path w="32194" h="32194" extrusionOk="0">
                  <a:moveTo>
                    <a:pt x="32194" y="16097"/>
                  </a:moveTo>
                  <a:cubicBezTo>
                    <a:pt x="32194" y="24988"/>
                    <a:pt x="24988" y="32194"/>
                    <a:pt x="16097" y="32194"/>
                  </a:cubicBezTo>
                  <a:cubicBezTo>
                    <a:pt x="7207" y="32194"/>
                    <a:pt x="0" y="24988"/>
                    <a:pt x="0" y="16097"/>
                  </a:cubicBezTo>
                  <a:cubicBezTo>
                    <a:pt x="0" y="7207"/>
                    <a:pt x="7207" y="0"/>
                    <a:pt x="16097" y="0"/>
                  </a:cubicBezTo>
                  <a:cubicBezTo>
                    <a:pt x="24988"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61" name="Google Shape;1461;p21"/>
            <p:cNvSpPr/>
            <p:nvPr/>
          </p:nvSpPr>
          <p:spPr>
            <a:xfrm>
              <a:off x="4094130" y="3861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62" name="Google Shape;1462;p21"/>
            <p:cNvSpPr/>
            <p:nvPr/>
          </p:nvSpPr>
          <p:spPr>
            <a:xfrm>
              <a:off x="4046505" y="3861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63" name="Google Shape;1463;p21"/>
            <p:cNvSpPr/>
            <p:nvPr/>
          </p:nvSpPr>
          <p:spPr>
            <a:xfrm>
              <a:off x="4070318" y="3814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64" name="Google Shape;1464;p21"/>
            <p:cNvSpPr/>
            <p:nvPr/>
          </p:nvSpPr>
          <p:spPr>
            <a:xfrm>
              <a:off x="4022693" y="3814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65" name="Google Shape;1465;p21"/>
            <p:cNvSpPr/>
            <p:nvPr/>
          </p:nvSpPr>
          <p:spPr>
            <a:xfrm>
              <a:off x="4094130" y="3766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66" name="Google Shape;1466;p21"/>
            <p:cNvSpPr/>
            <p:nvPr/>
          </p:nvSpPr>
          <p:spPr>
            <a:xfrm>
              <a:off x="4046505" y="3766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67" name="Google Shape;1467;p21"/>
            <p:cNvSpPr/>
            <p:nvPr/>
          </p:nvSpPr>
          <p:spPr>
            <a:xfrm>
              <a:off x="4070318" y="3718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68" name="Google Shape;1468;p21"/>
            <p:cNvSpPr/>
            <p:nvPr/>
          </p:nvSpPr>
          <p:spPr>
            <a:xfrm>
              <a:off x="4022693" y="3718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69" name="Google Shape;1469;p21"/>
            <p:cNvSpPr/>
            <p:nvPr/>
          </p:nvSpPr>
          <p:spPr>
            <a:xfrm>
              <a:off x="4094130" y="3671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70" name="Google Shape;1470;p21"/>
            <p:cNvSpPr/>
            <p:nvPr/>
          </p:nvSpPr>
          <p:spPr>
            <a:xfrm>
              <a:off x="4046505" y="3671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71" name="Google Shape;1471;p21"/>
            <p:cNvSpPr/>
            <p:nvPr/>
          </p:nvSpPr>
          <p:spPr>
            <a:xfrm>
              <a:off x="4070318" y="3623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72" name="Google Shape;1472;p21"/>
            <p:cNvSpPr/>
            <p:nvPr/>
          </p:nvSpPr>
          <p:spPr>
            <a:xfrm>
              <a:off x="4022693" y="3623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73" name="Google Shape;1473;p21"/>
            <p:cNvSpPr/>
            <p:nvPr/>
          </p:nvSpPr>
          <p:spPr>
            <a:xfrm>
              <a:off x="4094130" y="35759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74" name="Google Shape;1474;p21"/>
            <p:cNvSpPr/>
            <p:nvPr/>
          </p:nvSpPr>
          <p:spPr>
            <a:xfrm>
              <a:off x="4046505" y="35759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75" name="Google Shape;1475;p21"/>
            <p:cNvSpPr/>
            <p:nvPr/>
          </p:nvSpPr>
          <p:spPr>
            <a:xfrm>
              <a:off x="4070318" y="35283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76" name="Google Shape;1476;p21"/>
            <p:cNvSpPr/>
            <p:nvPr/>
          </p:nvSpPr>
          <p:spPr>
            <a:xfrm>
              <a:off x="4022693" y="35283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77" name="Google Shape;1477;p21"/>
            <p:cNvSpPr/>
            <p:nvPr/>
          </p:nvSpPr>
          <p:spPr>
            <a:xfrm>
              <a:off x="4094130" y="3480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78" name="Google Shape;1478;p21"/>
            <p:cNvSpPr/>
            <p:nvPr/>
          </p:nvSpPr>
          <p:spPr>
            <a:xfrm>
              <a:off x="4046505" y="3480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79" name="Google Shape;1479;p21"/>
            <p:cNvSpPr/>
            <p:nvPr/>
          </p:nvSpPr>
          <p:spPr>
            <a:xfrm>
              <a:off x="4070318" y="3433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80" name="Google Shape;1480;p21"/>
            <p:cNvSpPr/>
            <p:nvPr/>
          </p:nvSpPr>
          <p:spPr>
            <a:xfrm>
              <a:off x="4022693" y="3433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81" name="Google Shape;1481;p21"/>
            <p:cNvSpPr/>
            <p:nvPr/>
          </p:nvSpPr>
          <p:spPr>
            <a:xfrm>
              <a:off x="4094130" y="3385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82" name="Google Shape;1482;p21"/>
            <p:cNvSpPr/>
            <p:nvPr/>
          </p:nvSpPr>
          <p:spPr>
            <a:xfrm>
              <a:off x="4046505" y="3385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83" name="Google Shape;1483;p21"/>
            <p:cNvSpPr/>
            <p:nvPr/>
          </p:nvSpPr>
          <p:spPr>
            <a:xfrm>
              <a:off x="4070318" y="3337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84" name="Google Shape;1484;p21"/>
            <p:cNvSpPr/>
            <p:nvPr/>
          </p:nvSpPr>
          <p:spPr>
            <a:xfrm>
              <a:off x="4022693" y="3337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85" name="Google Shape;1485;p21"/>
            <p:cNvSpPr/>
            <p:nvPr/>
          </p:nvSpPr>
          <p:spPr>
            <a:xfrm>
              <a:off x="4094130" y="3290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86" name="Google Shape;1486;p21"/>
            <p:cNvSpPr/>
            <p:nvPr/>
          </p:nvSpPr>
          <p:spPr>
            <a:xfrm>
              <a:off x="4046505" y="3290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87" name="Google Shape;1487;p21"/>
            <p:cNvSpPr/>
            <p:nvPr/>
          </p:nvSpPr>
          <p:spPr>
            <a:xfrm>
              <a:off x="4070318" y="3242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88" name="Google Shape;1488;p21"/>
            <p:cNvSpPr/>
            <p:nvPr/>
          </p:nvSpPr>
          <p:spPr>
            <a:xfrm>
              <a:off x="4022693" y="3242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89" name="Google Shape;1489;p21"/>
            <p:cNvSpPr/>
            <p:nvPr/>
          </p:nvSpPr>
          <p:spPr>
            <a:xfrm>
              <a:off x="4189380" y="3861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90" name="Google Shape;1490;p21"/>
            <p:cNvSpPr/>
            <p:nvPr/>
          </p:nvSpPr>
          <p:spPr>
            <a:xfrm>
              <a:off x="4141755" y="3861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91" name="Google Shape;1491;p21"/>
            <p:cNvSpPr/>
            <p:nvPr/>
          </p:nvSpPr>
          <p:spPr>
            <a:xfrm>
              <a:off x="4165568" y="3814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92" name="Google Shape;1492;p21"/>
            <p:cNvSpPr/>
            <p:nvPr/>
          </p:nvSpPr>
          <p:spPr>
            <a:xfrm>
              <a:off x="4117943" y="3814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93" name="Google Shape;1493;p21"/>
            <p:cNvSpPr/>
            <p:nvPr/>
          </p:nvSpPr>
          <p:spPr>
            <a:xfrm>
              <a:off x="4189380" y="3766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94" name="Google Shape;1494;p21"/>
            <p:cNvSpPr/>
            <p:nvPr/>
          </p:nvSpPr>
          <p:spPr>
            <a:xfrm>
              <a:off x="4141755" y="3766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95" name="Google Shape;1495;p21"/>
            <p:cNvSpPr/>
            <p:nvPr/>
          </p:nvSpPr>
          <p:spPr>
            <a:xfrm>
              <a:off x="4165568" y="3718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96" name="Google Shape;1496;p21"/>
            <p:cNvSpPr/>
            <p:nvPr/>
          </p:nvSpPr>
          <p:spPr>
            <a:xfrm>
              <a:off x="4117943" y="3718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97" name="Google Shape;1497;p21"/>
            <p:cNvSpPr/>
            <p:nvPr/>
          </p:nvSpPr>
          <p:spPr>
            <a:xfrm>
              <a:off x="4189380" y="3671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98" name="Google Shape;1498;p21"/>
            <p:cNvSpPr/>
            <p:nvPr/>
          </p:nvSpPr>
          <p:spPr>
            <a:xfrm>
              <a:off x="4141755" y="3671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99" name="Google Shape;1499;p21"/>
            <p:cNvSpPr/>
            <p:nvPr/>
          </p:nvSpPr>
          <p:spPr>
            <a:xfrm>
              <a:off x="4165568" y="3623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00" name="Google Shape;1500;p21"/>
            <p:cNvSpPr/>
            <p:nvPr/>
          </p:nvSpPr>
          <p:spPr>
            <a:xfrm>
              <a:off x="4117943" y="3623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01" name="Google Shape;1501;p21"/>
            <p:cNvSpPr/>
            <p:nvPr/>
          </p:nvSpPr>
          <p:spPr>
            <a:xfrm>
              <a:off x="4189380" y="35759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02" name="Google Shape;1502;p21"/>
            <p:cNvSpPr/>
            <p:nvPr/>
          </p:nvSpPr>
          <p:spPr>
            <a:xfrm>
              <a:off x="4141755" y="35759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03" name="Google Shape;1503;p21"/>
            <p:cNvSpPr/>
            <p:nvPr/>
          </p:nvSpPr>
          <p:spPr>
            <a:xfrm>
              <a:off x="4165568" y="35283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04" name="Google Shape;1504;p21"/>
            <p:cNvSpPr/>
            <p:nvPr/>
          </p:nvSpPr>
          <p:spPr>
            <a:xfrm>
              <a:off x="4117943" y="35283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05" name="Google Shape;1505;p21"/>
            <p:cNvSpPr/>
            <p:nvPr/>
          </p:nvSpPr>
          <p:spPr>
            <a:xfrm>
              <a:off x="4189380" y="3480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06" name="Google Shape;1506;p21"/>
            <p:cNvSpPr/>
            <p:nvPr/>
          </p:nvSpPr>
          <p:spPr>
            <a:xfrm>
              <a:off x="4141755" y="3480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07" name="Google Shape;1507;p21"/>
            <p:cNvSpPr/>
            <p:nvPr/>
          </p:nvSpPr>
          <p:spPr>
            <a:xfrm>
              <a:off x="4165568" y="3433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08" name="Google Shape;1508;p21"/>
            <p:cNvSpPr/>
            <p:nvPr/>
          </p:nvSpPr>
          <p:spPr>
            <a:xfrm>
              <a:off x="4117943" y="3433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09" name="Google Shape;1509;p21"/>
            <p:cNvSpPr/>
            <p:nvPr/>
          </p:nvSpPr>
          <p:spPr>
            <a:xfrm>
              <a:off x="4189380" y="3385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10" name="Google Shape;1510;p21"/>
            <p:cNvSpPr/>
            <p:nvPr/>
          </p:nvSpPr>
          <p:spPr>
            <a:xfrm>
              <a:off x="4141755" y="3385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11" name="Google Shape;1511;p21"/>
            <p:cNvSpPr/>
            <p:nvPr/>
          </p:nvSpPr>
          <p:spPr>
            <a:xfrm>
              <a:off x="4165568" y="3337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12" name="Google Shape;1512;p21"/>
            <p:cNvSpPr/>
            <p:nvPr/>
          </p:nvSpPr>
          <p:spPr>
            <a:xfrm>
              <a:off x="4117943" y="3337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13" name="Google Shape;1513;p21"/>
            <p:cNvSpPr/>
            <p:nvPr/>
          </p:nvSpPr>
          <p:spPr>
            <a:xfrm>
              <a:off x="4189380" y="3290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14" name="Google Shape;1514;p21"/>
            <p:cNvSpPr/>
            <p:nvPr/>
          </p:nvSpPr>
          <p:spPr>
            <a:xfrm>
              <a:off x="4141755" y="3290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15" name="Google Shape;1515;p21"/>
            <p:cNvSpPr/>
            <p:nvPr/>
          </p:nvSpPr>
          <p:spPr>
            <a:xfrm>
              <a:off x="4165568" y="3242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16" name="Google Shape;1516;p21"/>
            <p:cNvSpPr/>
            <p:nvPr/>
          </p:nvSpPr>
          <p:spPr>
            <a:xfrm>
              <a:off x="4117943" y="3242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17" name="Google Shape;1517;p21"/>
            <p:cNvSpPr/>
            <p:nvPr/>
          </p:nvSpPr>
          <p:spPr>
            <a:xfrm>
              <a:off x="4284630" y="3861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18" name="Google Shape;1518;p21"/>
            <p:cNvSpPr/>
            <p:nvPr/>
          </p:nvSpPr>
          <p:spPr>
            <a:xfrm>
              <a:off x="4237005" y="3861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19" name="Google Shape;1519;p21"/>
            <p:cNvSpPr/>
            <p:nvPr/>
          </p:nvSpPr>
          <p:spPr>
            <a:xfrm>
              <a:off x="4260818" y="3814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20" name="Google Shape;1520;p21"/>
            <p:cNvSpPr/>
            <p:nvPr/>
          </p:nvSpPr>
          <p:spPr>
            <a:xfrm>
              <a:off x="4213193" y="3814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21" name="Google Shape;1521;p21"/>
            <p:cNvSpPr/>
            <p:nvPr/>
          </p:nvSpPr>
          <p:spPr>
            <a:xfrm>
              <a:off x="4284630" y="3766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22" name="Google Shape;1522;p21"/>
            <p:cNvSpPr/>
            <p:nvPr/>
          </p:nvSpPr>
          <p:spPr>
            <a:xfrm>
              <a:off x="4237005" y="3766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23" name="Google Shape;1523;p21"/>
            <p:cNvSpPr/>
            <p:nvPr/>
          </p:nvSpPr>
          <p:spPr>
            <a:xfrm>
              <a:off x="4260818" y="3718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24" name="Google Shape;1524;p21"/>
            <p:cNvSpPr/>
            <p:nvPr/>
          </p:nvSpPr>
          <p:spPr>
            <a:xfrm>
              <a:off x="4213193" y="3718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25" name="Google Shape;1525;p21"/>
            <p:cNvSpPr/>
            <p:nvPr/>
          </p:nvSpPr>
          <p:spPr>
            <a:xfrm>
              <a:off x="4284630" y="3671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26" name="Google Shape;1526;p21"/>
            <p:cNvSpPr/>
            <p:nvPr/>
          </p:nvSpPr>
          <p:spPr>
            <a:xfrm>
              <a:off x="4237005" y="3671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27" name="Google Shape;1527;p21"/>
            <p:cNvSpPr/>
            <p:nvPr/>
          </p:nvSpPr>
          <p:spPr>
            <a:xfrm>
              <a:off x="4260818" y="3623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28" name="Google Shape;1528;p21"/>
            <p:cNvSpPr/>
            <p:nvPr/>
          </p:nvSpPr>
          <p:spPr>
            <a:xfrm>
              <a:off x="4213193" y="3623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29" name="Google Shape;1529;p21"/>
            <p:cNvSpPr/>
            <p:nvPr/>
          </p:nvSpPr>
          <p:spPr>
            <a:xfrm>
              <a:off x="4284630" y="35759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30" name="Google Shape;1530;p21"/>
            <p:cNvSpPr/>
            <p:nvPr/>
          </p:nvSpPr>
          <p:spPr>
            <a:xfrm>
              <a:off x="4237005" y="35759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31" name="Google Shape;1531;p21"/>
            <p:cNvSpPr/>
            <p:nvPr/>
          </p:nvSpPr>
          <p:spPr>
            <a:xfrm>
              <a:off x="4260818" y="35283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32" name="Google Shape;1532;p21"/>
            <p:cNvSpPr/>
            <p:nvPr/>
          </p:nvSpPr>
          <p:spPr>
            <a:xfrm>
              <a:off x="4213193" y="35283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33" name="Google Shape;1533;p21"/>
            <p:cNvSpPr/>
            <p:nvPr/>
          </p:nvSpPr>
          <p:spPr>
            <a:xfrm>
              <a:off x="4284630" y="3480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34" name="Google Shape;1534;p21"/>
            <p:cNvSpPr/>
            <p:nvPr/>
          </p:nvSpPr>
          <p:spPr>
            <a:xfrm>
              <a:off x="4237005" y="34807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35" name="Google Shape;1535;p21"/>
            <p:cNvSpPr/>
            <p:nvPr/>
          </p:nvSpPr>
          <p:spPr>
            <a:xfrm>
              <a:off x="4260818" y="3433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36" name="Google Shape;1536;p21"/>
            <p:cNvSpPr/>
            <p:nvPr/>
          </p:nvSpPr>
          <p:spPr>
            <a:xfrm>
              <a:off x="4213193" y="34330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37" name="Google Shape;1537;p21"/>
            <p:cNvSpPr/>
            <p:nvPr/>
          </p:nvSpPr>
          <p:spPr>
            <a:xfrm>
              <a:off x="4284630" y="3385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38" name="Google Shape;1538;p21"/>
            <p:cNvSpPr/>
            <p:nvPr/>
          </p:nvSpPr>
          <p:spPr>
            <a:xfrm>
              <a:off x="4237005" y="338547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39" name="Google Shape;1539;p21"/>
            <p:cNvSpPr/>
            <p:nvPr/>
          </p:nvSpPr>
          <p:spPr>
            <a:xfrm>
              <a:off x="4260818" y="3337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40" name="Google Shape;1540;p21"/>
            <p:cNvSpPr/>
            <p:nvPr/>
          </p:nvSpPr>
          <p:spPr>
            <a:xfrm>
              <a:off x="4213193" y="333784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41" name="Google Shape;1541;p21"/>
            <p:cNvSpPr/>
            <p:nvPr/>
          </p:nvSpPr>
          <p:spPr>
            <a:xfrm>
              <a:off x="4284630" y="3290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42" name="Google Shape;1542;p21"/>
            <p:cNvSpPr/>
            <p:nvPr/>
          </p:nvSpPr>
          <p:spPr>
            <a:xfrm>
              <a:off x="4237005" y="3290220"/>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43" name="Google Shape;1543;p21"/>
            <p:cNvSpPr/>
            <p:nvPr/>
          </p:nvSpPr>
          <p:spPr>
            <a:xfrm>
              <a:off x="4260818" y="3242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44" name="Google Shape;1544;p21"/>
            <p:cNvSpPr/>
            <p:nvPr/>
          </p:nvSpPr>
          <p:spPr>
            <a:xfrm>
              <a:off x="4213193" y="3242595"/>
              <a:ext cx="32194" cy="32194"/>
            </a:xfrm>
            <a:custGeom>
              <a:avLst/>
              <a:gdLst/>
              <a:ahLst/>
              <a:cxnLst/>
              <a:rect l="l" t="t" r="r" b="b"/>
              <a:pathLst>
                <a:path w="32194" h="32194" extrusionOk="0">
                  <a:moveTo>
                    <a:pt x="32195" y="16097"/>
                  </a:moveTo>
                  <a:cubicBezTo>
                    <a:pt x="32195" y="24988"/>
                    <a:pt x="24988" y="32194"/>
                    <a:pt x="16097" y="32194"/>
                  </a:cubicBezTo>
                  <a:cubicBezTo>
                    <a:pt x="7207" y="32194"/>
                    <a:pt x="0" y="24988"/>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545" name="Google Shape;1545;p21"/>
            <p:cNvGrpSpPr/>
            <p:nvPr/>
          </p:nvGrpSpPr>
          <p:grpSpPr>
            <a:xfrm>
              <a:off x="4308443" y="3242595"/>
              <a:ext cx="16097" cy="603694"/>
              <a:chOff x="4308443" y="3242595"/>
              <a:chExt cx="16097" cy="603694"/>
            </a:xfrm>
          </p:grpSpPr>
          <p:sp>
            <p:nvSpPr>
              <p:cNvPr id="1546" name="Google Shape;1546;p21"/>
              <p:cNvSpPr/>
              <p:nvPr/>
            </p:nvSpPr>
            <p:spPr>
              <a:xfrm>
                <a:off x="4308443" y="3814095"/>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6"/>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47" name="Google Shape;1547;p21"/>
              <p:cNvSpPr/>
              <p:nvPr/>
            </p:nvSpPr>
            <p:spPr>
              <a:xfrm>
                <a:off x="4308443" y="3718845"/>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6"/>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48" name="Google Shape;1548;p21"/>
              <p:cNvSpPr/>
              <p:nvPr/>
            </p:nvSpPr>
            <p:spPr>
              <a:xfrm>
                <a:off x="4308443" y="3623595"/>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6"/>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49" name="Google Shape;1549;p21"/>
              <p:cNvSpPr/>
              <p:nvPr/>
            </p:nvSpPr>
            <p:spPr>
              <a:xfrm>
                <a:off x="4308443" y="3528345"/>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6"/>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50" name="Google Shape;1550;p21"/>
              <p:cNvSpPr/>
              <p:nvPr/>
            </p:nvSpPr>
            <p:spPr>
              <a:xfrm>
                <a:off x="4308443" y="3433095"/>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6"/>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51" name="Google Shape;1551;p21"/>
              <p:cNvSpPr/>
              <p:nvPr/>
            </p:nvSpPr>
            <p:spPr>
              <a:xfrm>
                <a:off x="4308443" y="3337845"/>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6"/>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52" name="Google Shape;1552;p21"/>
              <p:cNvSpPr/>
              <p:nvPr/>
            </p:nvSpPr>
            <p:spPr>
              <a:xfrm>
                <a:off x="4308443" y="3242595"/>
                <a:ext cx="16097" cy="32194"/>
              </a:xfrm>
              <a:custGeom>
                <a:avLst/>
                <a:gdLst/>
                <a:ahLst/>
                <a:cxnLst/>
                <a:rect l="l" t="t" r="r" b="b"/>
                <a:pathLst>
                  <a:path w="16097" h="32194" extrusionOk="0">
                    <a:moveTo>
                      <a:pt x="16097" y="0"/>
                    </a:moveTo>
                    <a:cubicBezTo>
                      <a:pt x="16097" y="0"/>
                      <a:pt x="16097" y="0"/>
                      <a:pt x="16097" y="0"/>
                    </a:cubicBezTo>
                    <a:cubicBezTo>
                      <a:pt x="7239" y="0"/>
                      <a:pt x="0" y="7239"/>
                      <a:pt x="0" y="16097"/>
                    </a:cubicBezTo>
                    <a:cubicBezTo>
                      <a:pt x="0" y="24956"/>
                      <a:pt x="7239" y="32195"/>
                      <a:pt x="16097" y="32195"/>
                    </a:cubicBezTo>
                    <a:cubicBezTo>
                      <a:pt x="16097" y="32195"/>
                      <a:pt x="16097" y="32195"/>
                      <a:pt x="16097" y="32195"/>
                    </a:cubicBezTo>
                    <a:lnTo>
                      <a:pt x="16097"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sp>
        <p:nvSpPr>
          <p:cNvPr id="1553" name="Google Shape;1553;p21"/>
          <p:cNvSpPr/>
          <p:nvPr/>
        </p:nvSpPr>
        <p:spPr>
          <a:xfrm>
            <a:off x="-16" y="4617143"/>
            <a:ext cx="1125563" cy="1125563"/>
          </a:xfrm>
          <a:custGeom>
            <a:avLst/>
            <a:gdLst/>
            <a:ahLst/>
            <a:cxnLst/>
            <a:rect l="l" t="t" r="r" b="b"/>
            <a:pathLst>
              <a:path w="439673" h="439673" extrusionOk="0">
                <a:moveTo>
                  <a:pt x="439674" y="219837"/>
                </a:moveTo>
                <a:cubicBezTo>
                  <a:pt x="439674" y="341250"/>
                  <a:pt x="341250" y="439674"/>
                  <a:pt x="219837" y="439674"/>
                </a:cubicBezTo>
                <a:cubicBezTo>
                  <a:pt x="98424" y="439674"/>
                  <a:pt x="0" y="341250"/>
                  <a:pt x="0" y="219837"/>
                </a:cubicBezTo>
                <a:cubicBezTo>
                  <a:pt x="0" y="98424"/>
                  <a:pt x="98424" y="0"/>
                  <a:pt x="219837" y="0"/>
                </a:cubicBezTo>
                <a:cubicBezTo>
                  <a:pt x="341250" y="0"/>
                  <a:pt x="439674" y="98424"/>
                  <a:pt x="439674" y="21983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54" name="Google Shape;1554;p21"/>
          <p:cNvSpPr txBox="1">
            <a:spLocks noGrp="1"/>
          </p:cNvSpPr>
          <p:nvPr>
            <p:ph type="title"/>
          </p:nvPr>
        </p:nvSpPr>
        <p:spPr>
          <a:xfrm>
            <a:off x="1708177" y="903367"/>
            <a:ext cx="5171200" cy="1411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8000"/>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r>
              <a:rPr lang="en-US"/>
              <a:t>Click to edit Master title style</a:t>
            </a:r>
            <a:endParaRPr/>
          </a:p>
        </p:txBody>
      </p:sp>
      <p:sp>
        <p:nvSpPr>
          <p:cNvPr id="1555" name="Google Shape;1555;p21"/>
          <p:cNvSpPr txBox="1">
            <a:spLocks noGrp="1"/>
          </p:cNvSpPr>
          <p:nvPr>
            <p:ph type="subTitle" idx="1"/>
          </p:nvPr>
        </p:nvSpPr>
        <p:spPr>
          <a:xfrm>
            <a:off x="1708133" y="2252067"/>
            <a:ext cx="5171200" cy="1411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n-US"/>
              <a:t>Click to edit Master subtitle style</a:t>
            </a:r>
            <a:endParaRPr/>
          </a:p>
        </p:txBody>
      </p:sp>
      <p:sp>
        <p:nvSpPr>
          <p:cNvPr id="1556" name="Google Shape;1556;p21"/>
          <p:cNvSpPr txBox="1"/>
          <p:nvPr/>
        </p:nvSpPr>
        <p:spPr>
          <a:xfrm>
            <a:off x="6387133" y="4470567"/>
            <a:ext cx="4549200" cy="1008800"/>
          </a:xfrm>
          <a:prstGeom prst="rect">
            <a:avLst/>
          </a:prstGeom>
          <a:noFill/>
          <a:ln>
            <a:noFill/>
          </a:ln>
        </p:spPr>
        <p:txBody>
          <a:bodyPr spcFirstLastPara="1" wrap="square" lIns="121900" tIns="121900" rIns="121900" bIns="121900" anchor="t" anchorCtr="0">
            <a:noAutofit/>
          </a:bodyPr>
          <a:lstStyle/>
          <a:p>
            <a:pPr marL="0" lvl="0" indent="0" algn="r" rtl="0">
              <a:spcBef>
                <a:spcPts val="400"/>
              </a:spcBef>
              <a:spcAft>
                <a:spcPts val="0"/>
              </a:spcAft>
              <a:buNone/>
            </a:pPr>
            <a:r>
              <a:rPr lang="en" sz="1600" b="1">
                <a:solidFill>
                  <a:schemeClr val="dk1"/>
                </a:solidFill>
                <a:latin typeface="Nunito Sans"/>
                <a:ea typeface="Nunito Sans"/>
                <a:cs typeface="Nunito Sans"/>
                <a:sym typeface="Nunito Sans"/>
              </a:rPr>
              <a:t>CREDITS:</a:t>
            </a:r>
            <a:r>
              <a:rPr lang="en" sz="1600">
                <a:solidFill>
                  <a:schemeClr val="dk1"/>
                </a:solidFill>
                <a:latin typeface="Nunito Sans"/>
                <a:ea typeface="Nunito Sans"/>
                <a:cs typeface="Nunito Sans"/>
                <a:sym typeface="Nunito Sans"/>
              </a:rPr>
              <a:t> This presentation template was created by </a:t>
            </a:r>
            <a:r>
              <a:rPr lang="en" sz="1600" b="1" u="sng">
                <a:solidFill>
                  <a:schemeClr val="dk1"/>
                </a:solidFill>
                <a:latin typeface="Nunito Sans"/>
                <a:ea typeface="Nunito Sans"/>
                <a:cs typeface="Nunito Sans"/>
                <a:sym typeface="Nunito Sans"/>
                <a:hlinkClick r:id="rId2">
                  <a:extLst>
                    <a:ext uri="{A12FA001-AC4F-418D-AE19-62706E023703}">
                      <ahyp:hlinkClr xmlns:ahyp="http://schemas.microsoft.com/office/drawing/2018/hyperlinkcolor" val="tx"/>
                    </a:ext>
                  </a:extLst>
                </a:hlinkClick>
              </a:rPr>
              <a:t>Slidesgo</a:t>
            </a:r>
            <a:r>
              <a:rPr lang="en" sz="1600">
                <a:solidFill>
                  <a:schemeClr val="dk1"/>
                </a:solidFill>
                <a:latin typeface="Nunito Sans"/>
                <a:ea typeface="Nunito Sans"/>
                <a:cs typeface="Nunito Sans"/>
                <a:sym typeface="Nunito Sans"/>
              </a:rPr>
              <a:t>, and includes icons by </a:t>
            </a:r>
            <a:r>
              <a:rPr lang="en" sz="1600" b="1" u="sng">
                <a:solidFill>
                  <a:schemeClr val="dk1"/>
                </a:solidFill>
                <a:latin typeface="Nunito Sans"/>
                <a:ea typeface="Nunito Sans"/>
                <a:cs typeface="Nunito Sans"/>
                <a:sym typeface="Nunito Sans"/>
                <a:hlinkClick r:id="rId3">
                  <a:extLst>
                    <a:ext uri="{A12FA001-AC4F-418D-AE19-62706E023703}">
                      <ahyp:hlinkClr xmlns:ahyp="http://schemas.microsoft.com/office/drawing/2018/hyperlinkcolor" val="tx"/>
                    </a:ext>
                  </a:extLst>
                </a:hlinkClick>
              </a:rPr>
              <a:t>Flaticon</a:t>
            </a:r>
            <a:r>
              <a:rPr lang="en" sz="1600">
                <a:solidFill>
                  <a:schemeClr val="dk1"/>
                </a:solidFill>
                <a:latin typeface="Nunito Sans"/>
                <a:ea typeface="Nunito Sans"/>
                <a:cs typeface="Nunito Sans"/>
                <a:sym typeface="Nunito Sans"/>
              </a:rPr>
              <a:t>, and infographics &amp; images by </a:t>
            </a:r>
            <a:r>
              <a:rPr lang="en" sz="1600" b="1" u="sng">
                <a:solidFill>
                  <a:schemeClr val="dk1"/>
                </a:solidFill>
                <a:latin typeface="Nunito Sans"/>
                <a:ea typeface="Nunito Sans"/>
                <a:cs typeface="Nunito Sans"/>
                <a:sym typeface="Nunito Sans"/>
                <a:hlinkClick r:id="rId4">
                  <a:extLst>
                    <a:ext uri="{A12FA001-AC4F-418D-AE19-62706E023703}">
                      <ahyp:hlinkClr xmlns:ahyp="http://schemas.microsoft.com/office/drawing/2018/hyperlinkcolor" val="tx"/>
                    </a:ext>
                  </a:extLst>
                </a:hlinkClick>
              </a:rPr>
              <a:t>Freepik</a:t>
            </a:r>
            <a:r>
              <a:rPr lang="en" sz="1600" u="sng">
                <a:solidFill>
                  <a:schemeClr val="dk1"/>
                </a:solidFill>
                <a:latin typeface="Nunito Sans"/>
                <a:ea typeface="Nunito Sans"/>
                <a:cs typeface="Nunito Sans"/>
                <a:sym typeface="Nunito Sans"/>
              </a:rPr>
              <a:t> </a:t>
            </a:r>
            <a:endParaRPr sz="1600" b="1" u="sng">
              <a:solidFill>
                <a:schemeClr val="dk1"/>
              </a:solidFill>
              <a:latin typeface="Nunito Sans"/>
              <a:ea typeface="Nunito Sans"/>
              <a:cs typeface="Nunito Sans"/>
              <a:sym typeface="Nunito Sans"/>
            </a:endParaRPr>
          </a:p>
        </p:txBody>
      </p:sp>
    </p:spTree>
    <p:extLst>
      <p:ext uri="{BB962C8B-B14F-4D97-AF65-F5344CB8AC3E}">
        <p14:creationId xmlns:p14="http://schemas.microsoft.com/office/powerpoint/2010/main" val="207742415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557"/>
        <p:cNvGrpSpPr/>
        <p:nvPr/>
      </p:nvGrpSpPr>
      <p:grpSpPr>
        <a:xfrm>
          <a:off x="0" y="0"/>
          <a:ext cx="0" cy="0"/>
          <a:chOff x="0" y="0"/>
          <a:chExt cx="0" cy="0"/>
        </a:xfrm>
      </p:grpSpPr>
      <p:grpSp>
        <p:nvGrpSpPr>
          <p:cNvPr id="1558" name="Google Shape;1558;p22"/>
          <p:cNvGrpSpPr/>
          <p:nvPr/>
        </p:nvGrpSpPr>
        <p:grpSpPr>
          <a:xfrm>
            <a:off x="-3" y="6144807"/>
            <a:ext cx="713033" cy="713188"/>
            <a:chOff x="8171116" y="3458908"/>
            <a:chExt cx="439674" cy="439769"/>
          </a:xfrm>
        </p:grpSpPr>
        <p:sp>
          <p:nvSpPr>
            <p:cNvPr id="1559" name="Google Shape;1559;p22"/>
            <p:cNvSpPr/>
            <p:nvPr/>
          </p:nvSpPr>
          <p:spPr>
            <a:xfrm>
              <a:off x="8559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60" name="Google Shape;1560;p22"/>
            <p:cNvSpPr/>
            <p:nvPr/>
          </p:nvSpPr>
          <p:spPr>
            <a:xfrm>
              <a:off x="8559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61" name="Google Shape;1561;p22"/>
            <p:cNvSpPr/>
            <p:nvPr/>
          </p:nvSpPr>
          <p:spPr>
            <a:xfrm>
              <a:off x="8559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62" name="Google Shape;1562;p22"/>
            <p:cNvSpPr/>
            <p:nvPr/>
          </p:nvSpPr>
          <p:spPr>
            <a:xfrm>
              <a:off x="8559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563" name="Google Shape;1563;p22"/>
            <p:cNvGrpSpPr/>
            <p:nvPr/>
          </p:nvGrpSpPr>
          <p:grpSpPr>
            <a:xfrm>
              <a:off x="8607456" y="3498341"/>
              <a:ext cx="3334" cy="305181"/>
              <a:chOff x="8607456" y="3498341"/>
              <a:chExt cx="3334" cy="305181"/>
            </a:xfrm>
          </p:grpSpPr>
          <p:sp>
            <p:nvSpPr>
              <p:cNvPr id="1564" name="Google Shape;1564;p22"/>
              <p:cNvSpPr/>
              <p:nvPr/>
            </p:nvSpPr>
            <p:spPr>
              <a:xfrm>
                <a:off x="8607456" y="36888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65" name="Google Shape;1565;p22"/>
              <p:cNvSpPr/>
              <p:nvPr/>
            </p:nvSpPr>
            <p:spPr>
              <a:xfrm>
                <a:off x="8607456" y="37840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66" name="Google Shape;1566;p22"/>
              <p:cNvSpPr/>
              <p:nvPr/>
            </p:nvSpPr>
            <p:spPr>
              <a:xfrm>
                <a:off x="8607456" y="359359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67" name="Google Shape;1567;p22"/>
              <p:cNvSpPr/>
              <p:nvPr/>
            </p:nvSpPr>
            <p:spPr>
              <a:xfrm>
                <a:off x="8607456" y="3498341"/>
                <a:ext cx="3334" cy="19431"/>
              </a:xfrm>
              <a:custGeom>
                <a:avLst/>
                <a:gdLst/>
                <a:ahLst/>
                <a:cxnLst/>
                <a:rect l="l" t="t" r="r" b="b"/>
                <a:pathLst>
                  <a:path w="3334" h="19431" extrusionOk="0">
                    <a:moveTo>
                      <a:pt x="3334" y="19431"/>
                    </a:moveTo>
                    <a:cubicBezTo>
                      <a:pt x="1238" y="16764"/>
                      <a:pt x="0" y="13335"/>
                      <a:pt x="0" y="9716"/>
                    </a:cubicBezTo>
                    <a:cubicBezTo>
                      <a:pt x="0" y="6001"/>
                      <a:pt x="1238" y="2667"/>
                      <a:pt x="3334" y="0"/>
                    </a:cubicBezTo>
                    <a:lnTo>
                      <a:pt x="3334" y="19431"/>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568" name="Google Shape;1568;p22"/>
            <p:cNvGrpSpPr/>
            <p:nvPr/>
          </p:nvGrpSpPr>
          <p:grpSpPr>
            <a:xfrm>
              <a:off x="8583644" y="3539490"/>
              <a:ext cx="27146" cy="317944"/>
              <a:chOff x="8583644" y="3539490"/>
              <a:chExt cx="27146" cy="317944"/>
            </a:xfrm>
          </p:grpSpPr>
          <p:sp>
            <p:nvSpPr>
              <p:cNvPr id="1569" name="Google Shape;1569;p22"/>
              <p:cNvSpPr/>
              <p:nvPr/>
            </p:nvSpPr>
            <p:spPr>
              <a:xfrm>
                <a:off x="8583644" y="37299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70" name="Google Shape;1570;p22"/>
              <p:cNvSpPr/>
              <p:nvPr/>
            </p:nvSpPr>
            <p:spPr>
              <a:xfrm>
                <a:off x="8583644" y="36347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71" name="Google Shape;1571;p22"/>
              <p:cNvSpPr/>
              <p:nvPr/>
            </p:nvSpPr>
            <p:spPr>
              <a:xfrm>
                <a:off x="8583644" y="382524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72" name="Google Shape;1572;p22"/>
              <p:cNvSpPr/>
              <p:nvPr/>
            </p:nvSpPr>
            <p:spPr>
              <a:xfrm>
                <a:off x="8583644" y="3539490"/>
                <a:ext cx="27146" cy="32194"/>
              </a:xfrm>
              <a:custGeom>
                <a:avLst/>
                <a:gdLst/>
                <a:ahLst/>
                <a:cxnLst/>
                <a:rect l="l" t="t" r="r" b="b"/>
                <a:pathLst>
                  <a:path w="27146" h="32194" extrusionOk="0">
                    <a:moveTo>
                      <a:pt x="16097" y="95"/>
                    </a:moveTo>
                    <a:cubicBezTo>
                      <a:pt x="20384" y="95"/>
                      <a:pt x="24289" y="1810"/>
                      <a:pt x="27147" y="4572"/>
                    </a:cubicBezTo>
                    <a:lnTo>
                      <a:pt x="27147" y="27718"/>
                    </a:lnTo>
                    <a:cubicBezTo>
                      <a:pt x="24289" y="30480"/>
                      <a:pt x="20384" y="32194"/>
                      <a:pt x="16097" y="32194"/>
                    </a:cubicBezTo>
                    <a:cubicBezTo>
                      <a:pt x="7239" y="32194"/>
                      <a:pt x="0" y="24955"/>
                      <a:pt x="0" y="16097"/>
                    </a:cubicBezTo>
                    <a:cubicBezTo>
                      <a:pt x="0" y="7239"/>
                      <a:pt x="7239"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573" name="Google Shape;1573;p22"/>
            <p:cNvSpPr/>
            <p:nvPr/>
          </p:nvSpPr>
          <p:spPr>
            <a:xfrm>
              <a:off x="84883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74" name="Google Shape;1574;p22"/>
            <p:cNvSpPr/>
            <p:nvPr/>
          </p:nvSpPr>
          <p:spPr>
            <a:xfrm>
              <a:off x="85360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75" name="Google Shape;1575;p22"/>
            <p:cNvSpPr/>
            <p:nvPr/>
          </p:nvSpPr>
          <p:spPr>
            <a:xfrm>
              <a:off x="84645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76" name="Google Shape;1576;p22"/>
            <p:cNvSpPr/>
            <p:nvPr/>
          </p:nvSpPr>
          <p:spPr>
            <a:xfrm>
              <a:off x="85122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77" name="Google Shape;1577;p22"/>
            <p:cNvSpPr/>
            <p:nvPr/>
          </p:nvSpPr>
          <p:spPr>
            <a:xfrm>
              <a:off x="84883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78" name="Google Shape;1578;p22"/>
            <p:cNvSpPr/>
            <p:nvPr/>
          </p:nvSpPr>
          <p:spPr>
            <a:xfrm>
              <a:off x="85360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79" name="Google Shape;1579;p22"/>
            <p:cNvSpPr/>
            <p:nvPr/>
          </p:nvSpPr>
          <p:spPr>
            <a:xfrm>
              <a:off x="84645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0" name="Google Shape;1580;p22"/>
            <p:cNvSpPr/>
            <p:nvPr/>
          </p:nvSpPr>
          <p:spPr>
            <a:xfrm>
              <a:off x="85122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1" name="Google Shape;1581;p22"/>
            <p:cNvSpPr/>
            <p:nvPr/>
          </p:nvSpPr>
          <p:spPr>
            <a:xfrm>
              <a:off x="84883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2" name="Google Shape;1582;p22"/>
            <p:cNvSpPr/>
            <p:nvPr/>
          </p:nvSpPr>
          <p:spPr>
            <a:xfrm>
              <a:off x="85360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3" name="Google Shape;1583;p22"/>
            <p:cNvSpPr/>
            <p:nvPr/>
          </p:nvSpPr>
          <p:spPr>
            <a:xfrm>
              <a:off x="84645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4" name="Google Shape;1584;p22"/>
            <p:cNvSpPr/>
            <p:nvPr/>
          </p:nvSpPr>
          <p:spPr>
            <a:xfrm>
              <a:off x="85122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5" name="Google Shape;1585;p22"/>
            <p:cNvSpPr/>
            <p:nvPr/>
          </p:nvSpPr>
          <p:spPr>
            <a:xfrm>
              <a:off x="84883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6" name="Google Shape;1586;p22"/>
            <p:cNvSpPr/>
            <p:nvPr/>
          </p:nvSpPr>
          <p:spPr>
            <a:xfrm>
              <a:off x="85360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7" name="Google Shape;1587;p22"/>
            <p:cNvSpPr/>
            <p:nvPr/>
          </p:nvSpPr>
          <p:spPr>
            <a:xfrm>
              <a:off x="84645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8" name="Google Shape;1588;p22"/>
            <p:cNvSpPr/>
            <p:nvPr/>
          </p:nvSpPr>
          <p:spPr>
            <a:xfrm>
              <a:off x="85122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9" name="Google Shape;1589;p22"/>
            <p:cNvSpPr/>
            <p:nvPr/>
          </p:nvSpPr>
          <p:spPr>
            <a:xfrm>
              <a:off x="83931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0" name="Google Shape;1590;p22"/>
            <p:cNvSpPr/>
            <p:nvPr/>
          </p:nvSpPr>
          <p:spPr>
            <a:xfrm>
              <a:off x="84407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1" name="Google Shape;1591;p22"/>
            <p:cNvSpPr/>
            <p:nvPr/>
          </p:nvSpPr>
          <p:spPr>
            <a:xfrm>
              <a:off x="83693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2" name="Google Shape;1592;p22"/>
            <p:cNvSpPr/>
            <p:nvPr/>
          </p:nvSpPr>
          <p:spPr>
            <a:xfrm>
              <a:off x="84169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3" name="Google Shape;1593;p22"/>
            <p:cNvSpPr/>
            <p:nvPr/>
          </p:nvSpPr>
          <p:spPr>
            <a:xfrm>
              <a:off x="83931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4" name="Google Shape;1594;p22"/>
            <p:cNvSpPr/>
            <p:nvPr/>
          </p:nvSpPr>
          <p:spPr>
            <a:xfrm>
              <a:off x="84407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5" name="Google Shape;1595;p22"/>
            <p:cNvSpPr/>
            <p:nvPr/>
          </p:nvSpPr>
          <p:spPr>
            <a:xfrm>
              <a:off x="83693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6" name="Google Shape;1596;p22"/>
            <p:cNvSpPr/>
            <p:nvPr/>
          </p:nvSpPr>
          <p:spPr>
            <a:xfrm>
              <a:off x="84169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7" name="Google Shape;1597;p22"/>
            <p:cNvSpPr/>
            <p:nvPr/>
          </p:nvSpPr>
          <p:spPr>
            <a:xfrm>
              <a:off x="83931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8" name="Google Shape;1598;p22"/>
            <p:cNvSpPr/>
            <p:nvPr/>
          </p:nvSpPr>
          <p:spPr>
            <a:xfrm>
              <a:off x="84407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9" name="Google Shape;1599;p22"/>
            <p:cNvSpPr/>
            <p:nvPr/>
          </p:nvSpPr>
          <p:spPr>
            <a:xfrm>
              <a:off x="83693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00" name="Google Shape;1600;p22"/>
            <p:cNvSpPr/>
            <p:nvPr/>
          </p:nvSpPr>
          <p:spPr>
            <a:xfrm>
              <a:off x="84169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01" name="Google Shape;1601;p22"/>
            <p:cNvSpPr/>
            <p:nvPr/>
          </p:nvSpPr>
          <p:spPr>
            <a:xfrm>
              <a:off x="83931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02" name="Google Shape;1602;p22"/>
            <p:cNvSpPr/>
            <p:nvPr/>
          </p:nvSpPr>
          <p:spPr>
            <a:xfrm>
              <a:off x="84407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03" name="Google Shape;1603;p22"/>
            <p:cNvSpPr/>
            <p:nvPr/>
          </p:nvSpPr>
          <p:spPr>
            <a:xfrm>
              <a:off x="83693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04" name="Google Shape;1604;p22"/>
            <p:cNvSpPr/>
            <p:nvPr/>
          </p:nvSpPr>
          <p:spPr>
            <a:xfrm>
              <a:off x="84169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05" name="Google Shape;1605;p22"/>
            <p:cNvSpPr/>
            <p:nvPr/>
          </p:nvSpPr>
          <p:spPr>
            <a:xfrm>
              <a:off x="829789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06" name="Google Shape;1606;p22"/>
            <p:cNvSpPr/>
            <p:nvPr/>
          </p:nvSpPr>
          <p:spPr>
            <a:xfrm>
              <a:off x="834551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07" name="Google Shape;1607;p22"/>
            <p:cNvSpPr/>
            <p:nvPr/>
          </p:nvSpPr>
          <p:spPr>
            <a:xfrm>
              <a:off x="827408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08" name="Google Shape;1608;p22"/>
            <p:cNvSpPr/>
            <p:nvPr/>
          </p:nvSpPr>
          <p:spPr>
            <a:xfrm>
              <a:off x="832170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09" name="Google Shape;1609;p22"/>
            <p:cNvSpPr/>
            <p:nvPr/>
          </p:nvSpPr>
          <p:spPr>
            <a:xfrm>
              <a:off x="829789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10" name="Google Shape;1610;p22"/>
            <p:cNvSpPr/>
            <p:nvPr/>
          </p:nvSpPr>
          <p:spPr>
            <a:xfrm>
              <a:off x="834551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11" name="Google Shape;1611;p22"/>
            <p:cNvSpPr/>
            <p:nvPr/>
          </p:nvSpPr>
          <p:spPr>
            <a:xfrm>
              <a:off x="827408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12" name="Google Shape;1612;p22"/>
            <p:cNvSpPr/>
            <p:nvPr/>
          </p:nvSpPr>
          <p:spPr>
            <a:xfrm>
              <a:off x="832170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13" name="Google Shape;1613;p22"/>
            <p:cNvSpPr/>
            <p:nvPr/>
          </p:nvSpPr>
          <p:spPr>
            <a:xfrm>
              <a:off x="829789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14" name="Google Shape;1614;p22"/>
            <p:cNvSpPr/>
            <p:nvPr/>
          </p:nvSpPr>
          <p:spPr>
            <a:xfrm>
              <a:off x="834551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15" name="Google Shape;1615;p22"/>
            <p:cNvSpPr/>
            <p:nvPr/>
          </p:nvSpPr>
          <p:spPr>
            <a:xfrm>
              <a:off x="827408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16" name="Google Shape;1616;p22"/>
            <p:cNvSpPr/>
            <p:nvPr/>
          </p:nvSpPr>
          <p:spPr>
            <a:xfrm>
              <a:off x="832170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17" name="Google Shape;1617;p22"/>
            <p:cNvSpPr/>
            <p:nvPr/>
          </p:nvSpPr>
          <p:spPr>
            <a:xfrm>
              <a:off x="829789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18" name="Google Shape;1618;p22"/>
            <p:cNvSpPr/>
            <p:nvPr/>
          </p:nvSpPr>
          <p:spPr>
            <a:xfrm>
              <a:off x="834551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19" name="Google Shape;1619;p22"/>
            <p:cNvSpPr/>
            <p:nvPr/>
          </p:nvSpPr>
          <p:spPr>
            <a:xfrm>
              <a:off x="827408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20" name="Google Shape;1620;p22"/>
            <p:cNvSpPr/>
            <p:nvPr/>
          </p:nvSpPr>
          <p:spPr>
            <a:xfrm>
              <a:off x="832170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621" name="Google Shape;1621;p22"/>
            <p:cNvGrpSpPr/>
            <p:nvPr/>
          </p:nvGrpSpPr>
          <p:grpSpPr>
            <a:xfrm>
              <a:off x="8178831" y="3872960"/>
              <a:ext cx="431864" cy="25717"/>
              <a:chOff x="8178831" y="3872960"/>
              <a:chExt cx="431864" cy="25717"/>
            </a:xfrm>
          </p:grpSpPr>
          <p:sp>
            <p:nvSpPr>
              <p:cNvPr id="1622" name="Google Shape;1622;p22"/>
              <p:cNvSpPr/>
              <p:nvPr/>
            </p:nvSpPr>
            <p:spPr>
              <a:xfrm>
                <a:off x="8559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23" name="Google Shape;1623;p22"/>
              <p:cNvSpPr/>
              <p:nvPr/>
            </p:nvSpPr>
            <p:spPr>
              <a:xfrm>
                <a:off x="84645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24" name="Google Shape;1624;p22"/>
              <p:cNvSpPr/>
              <p:nvPr/>
            </p:nvSpPr>
            <p:spPr>
              <a:xfrm>
                <a:off x="85122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25" name="Google Shape;1625;p22"/>
              <p:cNvSpPr/>
              <p:nvPr/>
            </p:nvSpPr>
            <p:spPr>
              <a:xfrm>
                <a:off x="83693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26" name="Google Shape;1626;p22"/>
              <p:cNvSpPr/>
              <p:nvPr/>
            </p:nvSpPr>
            <p:spPr>
              <a:xfrm>
                <a:off x="84169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27" name="Google Shape;1627;p22"/>
              <p:cNvSpPr/>
              <p:nvPr/>
            </p:nvSpPr>
            <p:spPr>
              <a:xfrm>
                <a:off x="827408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28" name="Google Shape;1628;p22"/>
              <p:cNvSpPr/>
              <p:nvPr/>
            </p:nvSpPr>
            <p:spPr>
              <a:xfrm>
                <a:off x="832170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29" name="Google Shape;1629;p22"/>
              <p:cNvSpPr/>
              <p:nvPr/>
            </p:nvSpPr>
            <p:spPr>
              <a:xfrm>
                <a:off x="8178831"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30" name="Google Shape;1630;p22"/>
              <p:cNvSpPr/>
              <p:nvPr/>
            </p:nvSpPr>
            <p:spPr>
              <a:xfrm>
                <a:off x="8226456" y="3872960"/>
                <a:ext cx="32194" cy="25717"/>
              </a:xfrm>
              <a:custGeom>
                <a:avLst/>
                <a:gdLst/>
                <a:ahLst/>
                <a:cxnLst/>
                <a:rect l="l" t="t" r="r" b="b"/>
                <a:pathLst>
                  <a:path w="32194" h="25717" extrusionOk="0">
                    <a:moveTo>
                      <a:pt x="16097" y="0"/>
                    </a:moveTo>
                    <a:cubicBezTo>
                      <a:pt x="7239" y="0"/>
                      <a:pt x="0" y="7239"/>
                      <a:pt x="0" y="16097"/>
                    </a:cubicBezTo>
                    <a:cubicBezTo>
                      <a:pt x="0" y="19717"/>
                      <a:pt x="1238" y="22955"/>
                      <a:pt x="3239" y="25717"/>
                    </a:cubicBezTo>
                    <a:lnTo>
                      <a:pt x="28956" y="25717"/>
                    </a:lnTo>
                    <a:cubicBezTo>
                      <a:pt x="30956" y="23050"/>
                      <a:pt x="32195" y="19717"/>
                      <a:pt x="32195" y="16097"/>
                    </a:cubicBezTo>
                    <a:cubicBezTo>
                      <a:pt x="32195" y="7239"/>
                      <a:pt x="24955"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31" name="Google Shape;1631;p22"/>
              <p:cNvSpPr/>
              <p:nvPr/>
            </p:nvSpPr>
            <p:spPr>
              <a:xfrm>
                <a:off x="8607361" y="3879246"/>
                <a:ext cx="3334" cy="19335"/>
              </a:xfrm>
              <a:custGeom>
                <a:avLst/>
                <a:gdLst/>
                <a:ahLst/>
                <a:cxnLst/>
                <a:rect l="l" t="t" r="r" b="b"/>
                <a:pathLst>
                  <a:path w="3334" h="19335" extrusionOk="0">
                    <a:moveTo>
                      <a:pt x="3334" y="19336"/>
                    </a:moveTo>
                    <a:lnTo>
                      <a:pt x="3334" y="19336"/>
                    </a:lnTo>
                    <a:lnTo>
                      <a:pt x="3334" y="0"/>
                    </a:lnTo>
                    <a:cubicBezTo>
                      <a:pt x="1238" y="2667"/>
                      <a:pt x="0" y="6096"/>
                      <a:pt x="0" y="9715"/>
                    </a:cubicBezTo>
                    <a:cubicBezTo>
                      <a:pt x="0" y="13335"/>
                      <a:pt x="1238" y="16573"/>
                      <a:pt x="3239" y="19336"/>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632" name="Google Shape;1632;p22"/>
            <p:cNvSpPr/>
            <p:nvPr/>
          </p:nvSpPr>
          <p:spPr>
            <a:xfrm>
              <a:off x="8202644"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33" name="Google Shape;1633;p22"/>
            <p:cNvSpPr/>
            <p:nvPr/>
          </p:nvSpPr>
          <p:spPr>
            <a:xfrm>
              <a:off x="8250269" y="38253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34" name="Google Shape;1634;p22"/>
            <p:cNvSpPr/>
            <p:nvPr/>
          </p:nvSpPr>
          <p:spPr>
            <a:xfrm>
              <a:off x="8178831"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35" name="Google Shape;1635;p22"/>
            <p:cNvSpPr/>
            <p:nvPr/>
          </p:nvSpPr>
          <p:spPr>
            <a:xfrm>
              <a:off x="8226456" y="37777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36" name="Google Shape;1636;p22"/>
            <p:cNvSpPr/>
            <p:nvPr/>
          </p:nvSpPr>
          <p:spPr>
            <a:xfrm>
              <a:off x="8202644"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37" name="Google Shape;1637;p22"/>
            <p:cNvSpPr/>
            <p:nvPr/>
          </p:nvSpPr>
          <p:spPr>
            <a:xfrm>
              <a:off x="8250269" y="37300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38" name="Google Shape;1638;p22"/>
            <p:cNvSpPr/>
            <p:nvPr/>
          </p:nvSpPr>
          <p:spPr>
            <a:xfrm>
              <a:off x="8178831"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39" name="Google Shape;1639;p22"/>
            <p:cNvSpPr/>
            <p:nvPr/>
          </p:nvSpPr>
          <p:spPr>
            <a:xfrm>
              <a:off x="8226456" y="36824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40" name="Google Shape;1640;p22"/>
            <p:cNvSpPr/>
            <p:nvPr/>
          </p:nvSpPr>
          <p:spPr>
            <a:xfrm>
              <a:off x="8202644"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41" name="Google Shape;1641;p22"/>
            <p:cNvSpPr/>
            <p:nvPr/>
          </p:nvSpPr>
          <p:spPr>
            <a:xfrm>
              <a:off x="8250269" y="363483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42" name="Google Shape;1642;p22"/>
            <p:cNvSpPr/>
            <p:nvPr/>
          </p:nvSpPr>
          <p:spPr>
            <a:xfrm>
              <a:off x="8178831"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43" name="Google Shape;1643;p22"/>
            <p:cNvSpPr/>
            <p:nvPr/>
          </p:nvSpPr>
          <p:spPr>
            <a:xfrm>
              <a:off x="8226456" y="358721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44" name="Google Shape;1644;p22"/>
            <p:cNvSpPr/>
            <p:nvPr/>
          </p:nvSpPr>
          <p:spPr>
            <a:xfrm>
              <a:off x="8202644"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45" name="Google Shape;1645;p22"/>
            <p:cNvSpPr/>
            <p:nvPr/>
          </p:nvSpPr>
          <p:spPr>
            <a:xfrm>
              <a:off x="8250269" y="3539585"/>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46" name="Google Shape;1646;p22"/>
            <p:cNvSpPr/>
            <p:nvPr/>
          </p:nvSpPr>
          <p:spPr>
            <a:xfrm>
              <a:off x="8178831"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47" name="Google Shape;1647;p22"/>
            <p:cNvSpPr/>
            <p:nvPr/>
          </p:nvSpPr>
          <p:spPr>
            <a:xfrm>
              <a:off x="8226456" y="3491960"/>
              <a:ext cx="32194" cy="32194"/>
            </a:xfrm>
            <a:custGeom>
              <a:avLst/>
              <a:gdLst/>
              <a:ahLst/>
              <a:cxnLst/>
              <a:rect l="l" t="t" r="r" b="b"/>
              <a:pathLst>
                <a:path w="32194" h="32194" extrusionOk="0">
                  <a:moveTo>
                    <a:pt x="32194" y="16097"/>
                  </a:moveTo>
                  <a:cubicBezTo>
                    <a:pt x="32194" y="24988"/>
                    <a:pt x="24987" y="32195"/>
                    <a:pt x="16097" y="32195"/>
                  </a:cubicBezTo>
                  <a:cubicBezTo>
                    <a:pt x="7207" y="32195"/>
                    <a:pt x="0" y="24988"/>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648" name="Google Shape;1648;p22"/>
            <p:cNvGrpSpPr/>
            <p:nvPr/>
          </p:nvGrpSpPr>
          <p:grpSpPr>
            <a:xfrm>
              <a:off x="8171116" y="3458908"/>
              <a:ext cx="439673" cy="17621"/>
              <a:chOff x="8171116" y="3458908"/>
              <a:chExt cx="439673" cy="17621"/>
            </a:xfrm>
          </p:grpSpPr>
          <p:sp>
            <p:nvSpPr>
              <p:cNvPr id="1649" name="Google Shape;1649;p22"/>
              <p:cNvSpPr/>
              <p:nvPr/>
            </p:nvSpPr>
            <p:spPr>
              <a:xfrm>
                <a:off x="84883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50" name="Google Shape;1650;p22"/>
              <p:cNvSpPr/>
              <p:nvPr/>
            </p:nvSpPr>
            <p:spPr>
              <a:xfrm>
                <a:off x="85360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51" name="Google Shape;1651;p22"/>
              <p:cNvSpPr/>
              <p:nvPr/>
            </p:nvSpPr>
            <p:spPr>
              <a:xfrm>
                <a:off x="83931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52" name="Google Shape;1652;p22"/>
              <p:cNvSpPr/>
              <p:nvPr/>
            </p:nvSpPr>
            <p:spPr>
              <a:xfrm>
                <a:off x="84407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53" name="Google Shape;1653;p22"/>
              <p:cNvSpPr/>
              <p:nvPr/>
            </p:nvSpPr>
            <p:spPr>
              <a:xfrm>
                <a:off x="829789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54" name="Google Shape;1654;p22"/>
              <p:cNvSpPr/>
              <p:nvPr/>
            </p:nvSpPr>
            <p:spPr>
              <a:xfrm>
                <a:off x="834551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55" name="Google Shape;1655;p22"/>
              <p:cNvSpPr/>
              <p:nvPr/>
            </p:nvSpPr>
            <p:spPr>
              <a:xfrm>
                <a:off x="8202644"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56" name="Google Shape;1656;p22"/>
              <p:cNvSpPr/>
              <p:nvPr/>
            </p:nvSpPr>
            <p:spPr>
              <a:xfrm>
                <a:off x="8250269" y="3458908"/>
                <a:ext cx="32194" cy="17621"/>
              </a:xfrm>
              <a:custGeom>
                <a:avLst/>
                <a:gdLst/>
                <a:ahLst/>
                <a:cxnLst/>
                <a:rect l="l" t="t" r="r" b="b"/>
                <a:pathLst>
                  <a:path w="32194" h="17621" extrusionOk="0">
                    <a:moveTo>
                      <a:pt x="0" y="1524"/>
                    </a:moveTo>
                    <a:cubicBezTo>
                      <a:pt x="0" y="10382"/>
                      <a:pt x="7239" y="17621"/>
                      <a:pt x="16097" y="17621"/>
                    </a:cubicBezTo>
                    <a:cubicBezTo>
                      <a:pt x="24955" y="17621"/>
                      <a:pt x="32195" y="10382"/>
                      <a:pt x="32195" y="1524"/>
                    </a:cubicBezTo>
                    <a:cubicBezTo>
                      <a:pt x="32195" y="953"/>
                      <a:pt x="32099" y="476"/>
                      <a:pt x="32004" y="0"/>
                    </a:cubicBez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57" name="Google Shape;1657;p22"/>
              <p:cNvSpPr/>
              <p:nvPr/>
            </p:nvSpPr>
            <p:spPr>
              <a:xfrm>
                <a:off x="8171116" y="3458908"/>
                <a:ext cx="16097" cy="17621"/>
              </a:xfrm>
              <a:custGeom>
                <a:avLst/>
                <a:gdLst/>
                <a:ahLst/>
                <a:cxnLst/>
                <a:rect l="l" t="t" r="r" b="b"/>
                <a:pathLst>
                  <a:path w="16097" h="17621" extrusionOk="0">
                    <a:moveTo>
                      <a:pt x="16097" y="1524"/>
                    </a:moveTo>
                    <a:cubicBezTo>
                      <a:pt x="16097" y="953"/>
                      <a:pt x="16002" y="476"/>
                      <a:pt x="15907" y="0"/>
                    </a:cubicBezTo>
                    <a:lnTo>
                      <a:pt x="0" y="0"/>
                    </a:lnTo>
                    <a:lnTo>
                      <a:pt x="0" y="17621"/>
                    </a:lnTo>
                    <a:cubicBezTo>
                      <a:pt x="0" y="17621"/>
                      <a:pt x="0" y="17621"/>
                      <a:pt x="0" y="17621"/>
                    </a:cubicBezTo>
                    <a:cubicBezTo>
                      <a:pt x="8858" y="17621"/>
                      <a:pt x="16097" y="10382"/>
                      <a:pt x="16097"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58" name="Google Shape;1658;p22"/>
              <p:cNvSpPr/>
              <p:nvPr/>
            </p:nvSpPr>
            <p:spPr>
              <a:xfrm>
                <a:off x="8583548" y="3458908"/>
                <a:ext cx="27241" cy="17621"/>
              </a:xfrm>
              <a:custGeom>
                <a:avLst/>
                <a:gdLst/>
                <a:ahLst/>
                <a:cxnLst/>
                <a:rect l="l" t="t" r="r" b="b"/>
                <a:pathLst>
                  <a:path w="27241" h="17621" extrusionOk="0">
                    <a:moveTo>
                      <a:pt x="95" y="1524"/>
                    </a:moveTo>
                    <a:cubicBezTo>
                      <a:pt x="95" y="10382"/>
                      <a:pt x="7334" y="17621"/>
                      <a:pt x="16193" y="17621"/>
                    </a:cubicBezTo>
                    <a:cubicBezTo>
                      <a:pt x="20479" y="17621"/>
                      <a:pt x="24384" y="15907"/>
                      <a:pt x="27242" y="13145"/>
                    </a:cubicBezTo>
                    <a:lnTo>
                      <a:pt x="27242" y="0"/>
                    </a:lnTo>
                    <a:lnTo>
                      <a:pt x="191" y="0"/>
                    </a:lnTo>
                    <a:cubicBezTo>
                      <a:pt x="191" y="476"/>
                      <a:pt x="0" y="1048"/>
                      <a:pt x="0" y="152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659" name="Google Shape;1659;p22"/>
            <p:cNvGrpSpPr/>
            <p:nvPr/>
          </p:nvGrpSpPr>
          <p:grpSpPr>
            <a:xfrm>
              <a:off x="8171116" y="3539585"/>
              <a:ext cx="16097" cy="317944"/>
              <a:chOff x="8171116" y="3539585"/>
              <a:chExt cx="16097" cy="317944"/>
            </a:xfrm>
          </p:grpSpPr>
          <p:sp>
            <p:nvSpPr>
              <p:cNvPr id="1660" name="Google Shape;1660;p22"/>
              <p:cNvSpPr/>
              <p:nvPr/>
            </p:nvSpPr>
            <p:spPr>
              <a:xfrm>
                <a:off x="8171116" y="38253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61" name="Google Shape;1661;p22"/>
              <p:cNvSpPr/>
              <p:nvPr/>
            </p:nvSpPr>
            <p:spPr>
              <a:xfrm>
                <a:off x="8171116" y="37300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62" name="Google Shape;1662;p22"/>
              <p:cNvSpPr/>
              <p:nvPr/>
            </p:nvSpPr>
            <p:spPr>
              <a:xfrm>
                <a:off x="8171116" y="363483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63" name="Google Shape;1663;p22"/>
              <p:cNvSpPr/>
              <p:nvPr/>
            </p:nvSpPr>
            <p:spPr>
              <a:xfrm>
                <a:off x="8171116" y="3539585"/>
                <a:ext cx="16097" cy="32194"/>
              </a:xfrm>
              <a:custGeom>
                <a:avLst/>
                <a:gdLst/>
                <a:ahLst/>
                <a:cxnLst/>
                <a:rect l="l" t="t" r="r" b="b"/>
                <a:pathLst>
                  <a:path w="16097" h="32194" extrusionOk="0">
                    <a:moveTo>
                      <a:pt x="0" y="0"/>
                    </a:moveTo>
                    <a:cubicBezTo>
                      <a:pt x="0" y="0"/>
                      <a:pt x="0" y="0"/>
                      <a:pt x="0" y="0"/>
                    </a:cubicBezTo>
                    <a:cubicBezTo>
                      <a:pt x="8858" y="0"/>
                      <a:pt x="16097" y="7239"/>
                      <a:pt x="16097" y="16097"/>
                    </a:cubicBezTo>
                    <a:cubicBezTo>
                      <a:pt x="16097" y="24955"/>
                      <a:pt x="8858" y="32195"/>
                      <a:pt x="0" y="32195"/>
                    </a:cubicBezTo>
                    <a:cubicBezTo>
                      <a:pt x="0" y="32195"/>
                      <a:pt x="0" y="32195"/>
                      <a:pt x="0" y="32195"/>
                    </a:cubicBezTo>
                    <a:lnTo>
                      <a:pt x="0" y="95"/>
                    </a:ln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grpSp>
        <p:nvGrpSpPr>
          <p:cNvPr id="1664" name="Google Shape;1664;p22"/>
          <p:cNvGrpSpPr/>
          <p:nvPr/>
        </p:nvGrpSpPr>
        <p:grpSpPr>
          <a:xfrm>
            <a:off x="11479445" y="717824"/>
            <a:ext cx="706351" cy="706349"/>
            <a:chOff x="8171116" y="2579370"/>
            <a:chExt cx="439674" cy="439673"/>
          </a:xfrm>
        </p:grpSpPr>
        <p:sp>
          <p:nvSpPr>
            <p:cNvPr id="1665" name="Google Shape;1665;p22"/>
            <p:cNvSpPr/>
            <p:nvPr/>
          </p:nvSpPr>
          <p:spPr>
            <a:xfrm>
              <a:off x="8171116" y="2579370"/>
              <a:ext cx="439674" cy="439673"/>
            </a:xfrm>
            <a:custGeom>
              <a:avLst/>
              <a:gdLst/>
              <a:ahLst/>
              <a:cxnLst/>
              <a:rect l="l" t="t" r="r" b="b"/>
              <a:pathLst>
                <a:path w="439674" h="439673" extrusionOk="0">
                  <a:moveTo>
                    <a:pt x="439674" y="219837"/>
                  </a:moveTo>
                  <a:cubicBezTo>
                    <a:pt x="439674" y="341250"/>
                    <a:pt x="341250" y="439674"/>
                    <a:pt x="219837" y="439674"/>
                  </a:cubicBezTo>
                  <a:cubicBezTo>
                    <a:pt x="98425" y="439674"/>
                    <a:pt x="0" y="341250"/>
                    <a:pt x="0" y="219837"/>
                  </a:cubicBezTo>
                  <a:cubicBezTo>
                    <a:pt x="0" y="98424"/>
                    <a:pt x="98424" y="0"/>
                    <a:pt x="219837" y="0"/>
                  </a:cubicBezTo>
                  <a:cubicBezTo>
                    <a:pt x="341249" y="0"/>
                    <a:pt x="439674" y="98424"/>
                    <a:pt x="439674" y="219837"/>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66" name="Google Shape;1666;p22"/>
            <p:cNvSpPr/>
            <p:nvPr/>
          </p:nvSpPr>
          <p:spPr>
            <a:xfrm>
              <a:off x="8217122" y="2625375"/>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67" name="Google Shape;1667;p22"/>
            <p:cNvSpPr/>
            <p:nvPr/>
          </p:nvSpPr>
          <p:spPr>
            <a:xfrm>
              <a:off x="8270748" y="2679001"/>
              <a:ext cx="240411" cy="240411"/>
            </a:xfrm>
            <a:custGeom>
              <a:avLst/>
              <a:gdLst/>
              <a:ahLst/>
              <a:cxnLst/>
              <a:rect l="l" t="t" r="r" b="b"/>
              <a:pathLst>
                <a:path w="240411" h="240411" extrusionOk="0">
                  <a:moveTo>
                    <a:pt x="240411" y="120206"/>
                  </a:moveTo>
                  <a:cubicBezTo>
                    <a:pt x="240411" y="186593"/>
                    <a:pt x="186593" y="240411"/>
                    <a:pt x="120206" y="240411"/>
                  </a:cubicBezTo>
                  <a:cubicBezTo>
                    <a:pt x="53818" y="240411"/>
                    <a:pt x="0" y="186593"/>
                    <a:pt x="0" y="120206"/>
                  </a:cubicBezTo>
                  <a:cubicBezTo>
                    <a:pt x="0" y="53818"/>
                    <a:pt x="53818" y="0"/>
                    <a:pt x="120206" y="0"/>
                  </a:cubicBezTo>
                  <a:cubicBezTo>
                    <a:pt x="186593" y="0"/>
                    <a:pt x="240411" y="53818"/>
                    <a:pt x="240411" y="120206"/>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68" name="Google Shape;1668;p22"/>
            <p:cNvSpPr/>
            <p:nvPr/>
          </p:nvSpPr>
          <p:spPr>
            <a:xfrm>
              <a:off x="8320754" y="2729007"/>
              <a:ext cx="140398" cy="140398"/>
            </a:xfrm>
            <a:custGeom>
              <a:avLst/>
              <a:gdLst/>
              <a:ahLst/>
              <a:cxnLst/>
              <a:rect l="l" t="t" r="r" b="b"/>
              <a:pathLst>
                <a:path w="140398" h="140398" extrusionOk="0">
                  <a:moveTo>
                    <a:pt x="140398" y="70199"/>
                  </a:moveTo>
                  <a:cubicBezTo>
                    <a:pt x="140398" y="108969"/>
                    <a:pt x="108969" y="140399"/>
                    <a:pt x="70199" y="140399"/>
                  </a:cubicBezTo>
                  <a:cubicBezTo>
                    <a:pt x="31430" y="140399"/>
                    <a:pt x="0" y="108969"/>
                    <a:pt x="0" y="70199"/>
                  </a:cubicBezTo>
                  <a:cubicBezTo>
                    <a:pt x="0" y="31429"/>
                    <a:pt x="31430" y="0"/>
                    <a:pt x="70199" y="0"/>
                  </a:cubicBezTo>
                  <a:cubicBezTo>
                    <a:pt x="108969" y="0"/>
                    <a:pt x="140398" y="31429"/>
                    <a:pt x="140398" y="70199"/>
                  </a:cubicBezTo>
                  <a:close/>
                </a:path>
              </a:pathLst>
            </a:custGeom>
            <a:noFill/>
            <a:ln w="952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69" name="Google Shape;1669;p22"/>
            <p:cNvSpPr/>
            <p:nvPr/>
          </p:nvSpPr>
          <p:spPr>
            <a:xfrm>
              <a:off x="8359997" y="2768250"/>
              <a:ext cx="61912" cy="61912"/>
            </a:xfrm>
            <a:custGeom>
              <a:avLst/>
              <a:gdLst/>
              <a:ahLst/>
              <a:cxnLst/>
              <a:rect l="l" t="t" r="r" b="b"/>
              <a:pathLst>
                <a:path w="61912" h="61912" extrusionOk="0">
                  <a:moveTo>
                    <a:pt x="61913" y="30956"/>
                  </a:moveTo>
                  <a:cubicBezTo>
                    <a:pt x="61913" y="48053"/>
                    <a:pt x="48053" y="61913"/>
                    <a:pt x="30956" y="61913"/>
                  </a:cubicBezTo>
                  <a:cubicBezTo>
                    <a:pt x="13860" y="61913"/>
                    <a:pt x="0" y="48053"/>
                    <a:pt x="0" y="30956"/>
                  </a:cubicBezTo>
                  <a:cubicBezTo>
                    <a:pt x="0" y="13860"/>
                    <a:pt x="13860" y="0"/>
                    <a:pt x="30956" y="0"/>
                  </a:cubicBezTo>
                  <a:cubicBezTo>
                    <a:pt x="48053" y="0"/>
                    <a:pt x="61913" y="13860"/>
                    <a:pt x="61913" y="30956"/>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670" name="Google Shape;1670;p22"/>
          <p:cNvSpPr/>
          <p:nvPr/>
        </p:nvSpPr>
        <p:spPr>
          <a:xfrm>
            <a:off x="301" y="5432724"/>
            <a:ext cx="717825" cy="717825"/>
          </a:xfrm>
          <a:custGeom>
            <a:avLst/>
            <a:gdLst/>
            <a:ahLst/>
            <a:cxnLst/>
            <a:rect l="l" t="t" r="r" b="b"/>
            <a:pathLst>
              <a:path w="443102" h="443102" extrusionOk="0">
                <a:moveTo>
                  <a:pt x="443103" y="221551"/>
                </a:moveTo>
                <a:cubicBezTo>
                  <a:pt x="443103" y="343911"/>
                  <a:pt x="343911" y="443103"/>
                  <a:pt x="221551" y="443103"/>
                </a:cubicBezTo>
                <a:cubicBezTo>
                  <a:pt x="99192" y="443103"/>
                  <a:pt x="0" y="343911"/>
                  <a:pt x="0" y="221551"/>
                </a:cubicBezTo>
                <a:cubicBezTo>
                  <a:pt x="0" y="99192"/>
                  <a:pt x="99192" y="0"/>
                  <a:pt x="221551" y="0"/>
                </a:cubicBezTo>
                <a:cubicBezTo>
                  <a:pt x="343911" y="0"/>
                  <a:pt x="443103" y="99192"/>
                  <a:pt x="443103" y="22155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671" name="Google Shape;1671;p22"/>
          <p:cNvGrpSpPr/>
          <p:nvPr/>
        </p:nvGrpSpPr>
        <p:grpSpPr>
          <a:xfrm>
            <a:off x="77809" y="5510299"/>
            <a:ext cx="563815" cy="563815"/>
            <a:chOff x="5196025" y="2874696"/>
            <a:chExt cx="347662" cy="347662"/>
          </a:xfrm>
        </p:grpSpPr>
        <p:sp>
          <p:nvSpPr>
            <p:cNvPr id="1672" name="Google Shape;1672;p22"/>
            <p:cNvSpPr/>
            <p:nvPr/>
          </p:nvSpPr>
          <p:spPr>
            <a:xfrm>
              <a:off x="5196025" y="2874696"/>
              <a:ext cx="347662" cy="347662"/>
            </a:xfrm>
            <a:custGeom>
              <a:avLst/>
              <a:gdLst/>
              <a:ahLst/>
              <a:cxnLst/>
              <a:rect l="l" t="t" r="r" b="b"/>
              <a:pathLst>
                <a:path w="347662" h="347662" extrusionOk="0">
                  <a:moveTo>
                    <a:pt x="347663" y="173831"/>
                  </a:moveTo>
                  <a:cubicBezTo>
                    <a:pt x="347663" y="269836"/>
                    <a:pt x="269836" y="347663"/>
                    <a:pt x="173831" y="347663"/>
                  </a:cubicBezTo>
                  <a:cubicBezTo>
                    <a:pt x="77827" y="347663"/>
                    <a:pt x="0" y="269836"/>
                    <a:pt x="0" y="173831"/>
                  </a:cubicBezTo>
                  <a:cubicBezTo>
                    <a:pt x="0" y="77827"/>
                    <a:pt x="77827" y="0"/>
                    <a:pt x="173831" y="0"/>
                  </a:cubicBezTo>
                  <a:cubicBezTo>
                    <a:pt x="269836" y="0"/>
                    <a:pt x="347663" y="77827"/>
                    <a:pt x="347663" y="173831"/>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73" name="Google Shape;1673;p22"/>
            <p:cNvSpPr/>
            <p:nvPr/>
          </p:nvSpPr>
          <p:spPr>
            <a:xfrm>
              <a:off x="5249832" y="2928061"/>
              <a:ext cx="240410" cy="240410"/>
            </a:xfrm>
            <a:custGeom>
              <a:avLst/>
              <a:gdLst/>
              <a:ahLst/>
              <a:cxnLst/>
              <a:rect l="l" t="t" r="r" b="b"/>
              <a:pathLst>
                <a:path w="240410" h="240410" extrusionOk="0">
                  <a:moveTo>
                    <a:pt x="240411" y="120205"/>
                  </a:moveTo>
                  <a:cubicBezTo>
                    <a:pt x="240411" y="186593"/>
                    <a:pt x="186593" y="240411"/>
                    <a:pt x="120205" y="240411"/>
                  </a:cubicBezTo>
                  <a:cubicBezTo>
                    <a:pt x="53818" y="240411"/>
                    <a:pt x="0" y="186593"/>
                    <a:pt x="0" y="120205"/>
                  </a:cubicBezTo>
                  <a:cubicBezTo>
                    <a:pt x="0" y="53818"/>
                    <a:pt x="53818" y="0"/>
                    <a:pt x="120205" y="0"/>
                  </a:cubicBezTo>
                  <a:cubicBezTo>
                    <a:pt x="186593" y="0"/>
                    <a:pt x="240411" y="53818"/>
                    <a:pt x="240411" y="120205"/>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74" name="Google Shape;1674;p22"/>
            <p:cNvSpPr/>
            <p:nvPr/>
          </p:nvSpPr>
          <p:spPr>
            <a:xfrm>
              <a:off x="5299758" y="2978425"/>
              <a:ext cx="140398" cy="140398"/>
            </a:xfrm>
            <a:custGeom>
              <a:avLst/>
              <a:gdLst/>
              <a:ahLst/>
              <a:cxnLst/>
              <a:rect l="l" t="t" r="r" b="b"/>
              <a:pathLst>
                <a:path w="140398" h="140398" extrusionOk="0">
                  <a:moveTo>
                    <a:pt x="140399" y="70199"/>
                  </a:moveTo>
                  <a:cubicBezTo>
                    <a:pt x="140399" y="108969"/>
                    <a:pt x="108969" y="140398"/>
                    <a:pt x="70199" y="140398"/>
                  </a:cubicBezTo>
                  <a:cubicBezTo>
                    <a:pt x="31429" y="140398"/>
                    <a:pt x="0" y="108969"/>
                    <a:pt x="0" y="70199"/>
                  </a:cubicBezTo>
                  <a:cubicBezTo>
                    <a:pt x="0" y="31429"/>
                    <a:pt x="31429" y="0"/>
                    <a:pt x="70199" y="0"/>
                  </a:cubicBezTo>
                  <a:cubicBezTo>
                    <a:pt x="108969" y="0"/>
                    <a:pt x="140399" y="31429"/>
                    <a:pt x="140399" y="70199"/>
                  </a:cubicBezTo>
                  <a:close/>
                </a:path>
              </a:pathLst>
            </a:custGeom>
            <a:noFill/>
            <a:ln w="9525" cap="flat" cmpd="sng">
              <a:solidFill>
                <a:schemeClr val="lt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675" name="Google Shape;1675;p22"/>
          <p:cNvGrpSpPr/>
          <p:nvPr/>
        </p:nvGrpSpPr>
        <p:grpSpPr>
          <a:xfrm flipH="1">
            <a:off x="11473693" y="3"/>
            <a:ext cx="717841" cy="717840"/>
            <a:chOff x="7731347" y="2579370"/>
            <a:chExt cx="439674" cy="439673"/>
          </a:xfrm>
        </p:grpSpPr>
        <p:sp>
          <p:nvSpPr>
            <p:cNvPr id="1676" name="Google Shape;1676;p22"/>
            <p:cNvSpPr/>
            <p:nvPr/>
          </p:nvSpPr>
          <p:spPr>
            <a:xfrm>
              <a:off x="7731347" y="2579370"/>
              <a:ext cx="439674" cy="439673"/>
            </a:xfrm>
            <a:custGeom>
              <a:avLst/>
              <a:gdLst/>
              <a:ahLst/>
              <a:cxnLst/>
              <a:rect l="l" t="t" r="r" b="b"/>
              <a:pathLst>
                <a:path w="439674" h="439673" extrusionOk="0">
                  <a:moveTo>
                    <a:pt x="439674" y="219837"/>
                  </a:moveTo>
                  <a:cubicBezTo>
                    <a:pt x="439674" y="341250"/>
                    <a:pt x="341250" y="439674"/>
                    <a:pt x="219837" y="439674"/>
                  </a:cubicBezTo>
                  <a:cubicBezTo>
                    <a:pt x="98424" y="439674"/>
                    <a:pt x="-1" y="341250"/>
                    <a:pt x="-1" y="219837"/>
                  </a:cubicBezTo>
                  <a:cubicBezTo>
                    <a:pt x="-1" y="98424"/>
                    <a:pt x="98424" y="0"/>
                    <a:pt x="219837" y="0"/>
                  </a:cubicBezTo>
                  <a:cubicBezTo>
                    <a:pt x="341249"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77" name="Google Shape;1677;p22"/>
            <p:cNvSpPr/>
            <p:nvPr/>
          </p:nvSpPr>
          <p:spPr>
            <a:xfrm>
              <a:off x="7901892" y="2651521"/>
              <a:ext cx="98488" cy="98488"/>
            </a:xfrm>
            <a:custGeom>
              <a:avLst/>
              <a:gdLst/>
              <a:ahLst/>
              <a:cxnLst/>
              <a:rect l="l" t="t" r="r" b="b"/>
              <a:pathLst>
                <a:path w="98488" h="98488" extrusionOk="0">
                  <a:moveTo>
                    <a:pt x="84058" y="84058"/>
                  </a:moveTo>
                  <a:cubicBezTo>
                    <a:pt x="64818" y="103299"/>
                    <a:pt x="33671" y="103299"/>
                    <a:pt x="14430" y="84058"/>
                  </a:cubicBezTo>
                  <a:cubicBezTo>
                    <a:pt x="-4810" y="64818"/>
                    <a:pt x="-4810" y="33671"/>
                    <a:pt x="14430" y="14430"/>
                  </a:cubicBezTo>
                  <a:cubicBezTo>
                    <a:pt x="33671" y="-4810"/>
                    <a:pt x="64818" y="-4810"/>
                    <a:pt x="84058" y="14430"/>
                  </a:cubicBezTo>
                  <a:cubicBezTo>
                    <a:pt x="103298" y="33671"/>
                    <a:pt x="103298" y="64818"/>
                    <a:pt x="84058" y="8405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78" name="Google Shape;1678;p22"/>
            <p:cNvSpPr/>
            <p:nvPr/>
          </p:nvSpPr>
          <p:spPr>
            <a:xfrm>
              <a:off x="8000476" y="2750010"/>
              <a:ext cx="98488" cy="98488"/>
            </a:xfrm>
            <a:custGeom>
              <a:avLst/>
              <a:gdLst/>
              <a:ahLst/>
              <a:cxnLst/>
              <a:rect l="l" t="t" r="r" b="b"/>
              <a:pathLst>
                <a:path w="98488" h="98488" extrusionOk="0">
                  <a:moveTo>
                    <a:pt x="84058" y="84058"/>
                  </a:moveTo>
                  <a:cubicBezTo>
                    <a:pt x="64818" y="103299"/>
                    <a:pt x="33671" y="103299"/>
                    <a:pt x="14431" y="84058"/>
                  </a:cubicBezTo>
                  <a:cubicBezTo>
                    <a:pt x="-4810" y="64818"/>
                    <a:pt x="-4810" y="33671"/>
                    <a:pt x="14431" y="14430"/>
                  </a:cubicBezTo>
                  <a:cubicBezTo>
                    <a:pt x="33671" y="-4810"/>
                    <a:pt x="64818" y="-4810"/>
                    <a:pt x="84058" y="14430"/>
                  </a:cubicBezTo>
                  <a:cubicBezTo>
                    <a:pt x="103298" y="33671"/>
                    <a:pt x="103298" y="64818"/>
                    <a:pt x="84058" y="8405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79" name="Google Shape;1679;p22"/>
            <p:cNvSpPr/>
            <p:nvPr/>
          </p:nvSpPr>
          <p:spPr>
            <a:xfrm>
              <a:off x="7803403" y="2750010"/>
              <a:ext cx="98488" cy="98488"/>
            </a:xfrm>
            <a:custGeom>
              <a:avLst/>
              <a:gdLst/>
              <a:ahLst/>
              <a:cxnLst/>
              <a:rect l="l" t="t" r="r" b="b"/>
              <a:pathLst>
                <a:path w="98488" h="98488" extrusionOk="0">
                  <a:moveTo>
                    <a:pt x="84058" y="84058"/>
                  </a:moveTo>
                  <a:cubicBezTo>
                    <a:pt x="64818" y="103299"/>
                    <a:pt x="33671" y="103299"/>
                    <a:pt x="14431" y="84058"/>
                  </a:cubicBezTo>
                  <a:cubicBezTo>
                    <a:pt x="-4810" y="64818"/>
                    <a:pt x="-4810" y="33671"/>
                    <a:pt x="14431" y="14430"/>
                  </a:cubicBezTo>
                  <a:cubicBezTo>
                    <a:pt x="33671" y="-4810"/>
                    <a:pt x="64818" y="-4810"/>
                    <a:pt x="84058" y="14430"/>
                  </a:cubicBezTo>
                  <a:cubicBezTo>
                    <a:pt x="103298" y="33671"/>
                    <a:pt x="103298" y="64818"/>
                    <a:pt x="84058" y="8405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80" name="Google Shape;1680;p22"/>
            <p:cNvSpPr/>
            <p:nvPr/>
          </p:nvSpPr>
          <p:spPr>
            <a:xfrm>
              <a:off x="7901892" y="2848498"/>
              <a:ext cx="98488" cy="98488"/>
            </a:xfrm>
            <a:custGeom>
              <a:avLst/>
              <a:gdLst/>
              <a:ahLst/>
              <a:cxnLst/>
              <a:rect l="l" t="t" r="r" b="b"/>
              <a:pathLst>
                <a:path w="98488" h="98488" extrusionOk="0">
                  <a:moveTo>
                    <a:pt x="84058" y="84058"/>
                  </a:moveTo>
                  <a:cubicBezTo>
                    <a:pt x="64818" y="103299"/>
                    <a:pt x="33671" y="103299"/>
                    <a:pt x="14430" y="84058"/>
                  </a:cubicBezTo>
                  <a:cubicBezTo>
                    <a:pt x="-4810" y="64818"/>
                    <a:pt x="-4810" y="33671"/>
                    <a:pt x="14430" y="14430"/>
                  </a:cubicBezTo>
                  <a:cubicBezTo>
                    <a:pt x="33671" y="-4810"/>
                    <a:pt x="64818" y="-4810"/>
                    <a:pt x="84058" y="14430"/>
                  </a:cubicBezTo>
                  <a:cubicBezTo>
                    <a:pt x="103298" y="33671"/>
                    <a:pt x="103298" y="64818"/>
                    <a:pt x="84058" y="8405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93853730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681"/>
        <p:cNvGrpSpPr/>
        <p:nvPr/>
      </p:nvGrpSpPr>
      <p:grpSpPr>
        <a:xfrm>
          <a:off x="0" y="0"/>
          <a:ext cx="0" cy="0"/>
          <a:chOff x="0" y="0"/>
          <a:chExt cx="0" cy="0"/>
        </a:xfrm>
      </p:grpSpPr>
      <p:grpSp>
        <p:nvGrpSpPr>
          <p:cNvPr id="1682" name="Google Shape;1682;p23"/>
          <p:cNvGrpSpPr/>
          <p:nvPr/>
        </p:nvGrpSpPr>
        <p:grpSpPr>
          <a:xfrm rot="10800000" flipH="1">
            <a:off x="9939868" y="1695"/>
            <a:ext cx="1125533" cy="1118092"/>
            <a:chOff x="5148453" y="4147470"/>
            <a:chExt cx="443007" cy="440055"/>
          </a:xfrm>
        </p:grpSpPr>
        <p:sp>
          <p:nvSpPr>
            <p:cNvPr id="1683" name="Google Shape;1683;p23"/>
            <p:cNvSpPr/>
            <p:nvPr/>
          </p:nvSpPr>
          <p:spPr>
            <a:xfrm>
              <a:off x="552288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84" name="Google Shape;1684;p23"/>
            <p:cNvSpPr/>
            <p:nvPr/>
          </p:nvSpPr>
          <p:spPr>
            <a:xfrm>
              <a:off x="554669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85" name="Google Shape;1685;p23"/>
            <p:cNvSpPr/>
            <p:nvPr/>
          </p:nvSpPr>
          <p:spPr>
            <a:xfrm>
              <a:off x="554669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86" name="Google Shape;1686;p23"/>
            <p:cNvSpPr/>
            <p:nvPr/>
          </p:nvSpPr>
          <p:spPr>
            <a:xfrm>
              <a:off x="5570410" y="4338066"/>
              <a:ext cx="21050" cy="32099"/>
            </a:xfrm>
            <a:custGeom>
              <a:avLst/>
              <a:gdLst/>
              <a:ahLst/>
              <a:cxnLst/>
              <a:rect l="l" t="t" r="r" b="b"/>
              <a:pathLst>
                <a:path w="21050" h="32099" extrusionOk="0">
                  <a:moveTo>
                    <a:pt x="95" y="16002"/>
                  </a:moveTo>
                  <a:cubicBezTo>
                    <a:pt x="95" y="24860"/>
                    <a:pt x="7334" y="32099"/>
                    <a:pt x="16192" y="32099"/>
                  </a:cubicBezTo>
                  <a:cubicBezTo>
                    <a:pt x="17907" y="32099"/>
                    <a:pt x="19526" y="31718"/>
                    <a:pt x="21050" y="31242"/>
                  </a:cubicBezTo>
                  <a:cubicBezTo>
                    <a:pt x="21050" y="30099"/>
                    <a:pt x="21050" y="29051"/>
                    <a:pt x="21050" y="27908"/>
                  </a:cubicBezTo>
                  <a:cubicBezTo>
                    <a:pt x="21050" y="18574"/>
                    <a:pt x="20383" y="9335"/>
                    <a:pt x="19240" y="286"/>
                  </a:cubicBezTo>
                  <a:cubicBezTo>
                    <a:pt x="18193" y="95"/>
                    <a:pt x="17145" y="0"/>
                    <a:pt x="16097" y="0"/>
                  </a:cubicBezTo>
                  <a:cubicBezTo>
                    <a:pt x="7239" y="0"/>
                    <a:pt x="0" y="7239"/>
                    <a:pt x="0"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87" name="Google Shape;1687;p23"/>
            <p:cNvSpPr/>
            <p:nvPr/>
          </p:nvSpPr>
          <p:spPr>
            <a:xfrm>
              <a:off x="552288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88" name="Google Shape;1688;p23"/>
            <p:cNvSpPr/>
            <p:nvPr/>
          </p:nvSpPr>
          <p:spPr>
            <a:xfrm>
              <a:off x="5546598" y="4481322"/>
              <a:ext cx="12477" cy="17906"/>
            </a:xfrm>
            <a:custGeom>
              <a:avLst/>
              <a:gdLst/>
              <a:ahLst/>
              <a:cxnLst/>
              <a:rect l="l" t="t" r="r" b="b"/>
              <a:pathLst>
                <a:path w="12477" h="17906" extrusionOk="0">
                  <a:moveTo>
                    <a:pt x="95" y="15621"/>
                  </a:moveTo>
                  <a:cubicBezTo>
                    <a:pt x="95" y="16383"/>
                    <a:pt x="190" y="17145"/>
                    <a:pt x="286" y="17907"/>
                  </a:cubicBezTo>
                  <a:cubicBezTo>
                    <a:pt x="4667" y="12192"/>
                    <a:pt x="8668" y="6191"/>
                    <a:pt x="12478" y="0"/>
                  </a:cubicBezTo>
                  <a:cubicBezTo>
                    <a:pt x="5334" y="1619"/>
                    <a:pt x="0" y="8001"/>
                    <a:pt x="0" y="1562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89" name="Google Shape;1689;p23"/>
            <p:cNvSpPr/>
            <p:nvPr/>
          </p:nvSpPr>
          <p:spPr>
            <a:xfrm>
              <a:off x="5570505" y="4434363"/>
              <a:ext cx="10191" cy="22002"/>
            </a:xfrm>
            <a:custGeom>
              <a:avLst/>
              <a:gdLst/>
              <a:ahLst/>
              <a:cxnLst/>
              <a:rect l="l" t="t" r="r" b="b"/>
              <a:pathLst>
                <a:path w="10191" h="22002" extrusionOk="0">
                  <a:moveTo>
                    <a:pt x="0" y="14954"/>
                  </a:moveTo>
                  <a:cubicBezTo>
                    <a:pt x="0" y="17526"/>
                    <a:pt x="667" y="19908"/>
                    <a:pt x="1715" y="22003"/>
                  </a:cubicBezTo>
                  <a:cubicBezTo>
                    <a:pt x="4953" y="14859"/>
                    <a:pt x="7716" y="7525"/>
                    <a:pt x="10192" y="0"/>
                  </a:cubicBezTo>
                  <a:cubicBezTo>
                    <a:pt x="4191" y="2381"/>
                    <a:pt x="0" y="8096"/>
                    <a:pt x="0" y="1495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90" name="Google Shape;1690;p23"/>
            <p:cNvSpPr/>
            <p:nvPr/>
          </p:nvSpPr>
          <p:spPr>
            <a:xfrm>
              <a:off x="552288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91" name="Google Shape;1691;p23"/>
            <p:cNvSpPr/>
            <p:nvPr/>
          </p:nvSpPr>
          <p:spPr>
            <a:xfrm>
              <a:off x="5499068" y="4195572"/>
              <a:ext cx="31908" cy="31718"/>
            </a:xfrm>
            <a:custGeom>
              <a:avLst/>
              <a:gdLst/>
              <a:ahLst/>
              <a:cxnLst/>
              <a:rect l="l" t="t" r="r" b="b"/>
              <a:pathLst>
                <a:path w="31908" h="31718" extrusionOk="0">
                  <a:moveTo>
                    <a:pt x="12478" y="0"/>
                  </a:moveTo>
                  <a:cubicBezTo>
                    <a:pt x="5334" y="1619"/>
                    <a:pt x="0" y="8001"/>
                    <a:pt x="0" y="15621"/>
                  </a:cubicBezTo>
                  <a:cubicBezTo>
                    <a:pt x="0" y="24479"/>
                    <a:pt x="7239" y="31718"/>
                    <a:pt x="16097" y="31718"/>
                  </a:cubicBezTo>
                  <a:cubicBezTo>
                    <a:pt x="24098" y="31718"/>
                    <a:pt x="30671" y="25908"/>
                    <a:pt x="31909" y="18288"/>
                  </a:cubicBezTo>
                  <a:cubicBezTo>
                    <a:pt x="25813" y="11811"/>
                    <a:pt x="19336" y="5715"/>
                    <a:pt x="12478"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92" name="Google Shape;1692;p23"/>
            <p:cNvSpPr/>
            <p:nvPr/>
          </p:nvSpPr>
          <p:spPr>
            <a:xfrm>
              <a:off x="545144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93" name="Google Shape;1693;p23"/>
            <p:cNvSpPr/>
            <p:nvPr/>
          </p:nvSpPr>
          <p:spPr>
            <a:xfrm>
              <a:off x="5427630" y="4153185"/>
              <a:ext cx="32194" cy="26479"/>
            </a:xfrm>
            <a:custGeom>
              <a:avLst/>
              <a:gdLst/>
              <a:ahLst/>
              <a:cxnLst/>
              <a:rect l="l" t="t" r="r" b="b"/>
              <a:pathLst>
                <a:path w="32194" h="26479" extrusionOk="0">
                  <a:moveTo>
                    <a:pt x="0" y="10382"/>
                  </a:moveTo>
                  <a:cubicBezTo>
                    <a:pt x="0" y="19240"/>
                    <a:pt x="7239" y="26479"/>
                    <a:pt x="16097" y="26479"/>
                  </a:cubicBezTo>
                  <a:cubicBezTo>
                    <a:pt x="24956" y="26479"/>
                    <a:pt x="32195" y="19240"/>
                    <a:pt x="32195" y="10382"/>
                  </a:cubicBezTo>
                  <a:cubicBezTo>
                    <a:pt x="32195" y="10382"/>
                    <a:pt x="32195" y="10382"/>
                    <a:pt x="32195" y="10287"/>
                  </a:cubicBezTo>
                  <a:cubicBezTo>
                    <a:pt x="23051" y="6287"/>
                    <a:pt x="13716" y="2762"/>
                    <a:pt x="4001" y="0"/>
                  </a:cubicBezTo>
                  <a:cubicBezTo>
                    <a:pt x="1619" y="2857"/>
                    <a:pt x="95" y="6382"/>
                    <a:pt x="95" y="1038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94" name="Google Shape;1694;p23"/>
            <p:cNvSpPr/>
            <p:nvPr/>
          </p:nvSpPr>
          <p:spPr>
            <a:xfrm>
              <a:off x="549906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95" name="Google Shape;1695;p23"/>
            <p:cNvSpPr/>
            <p:nvPr/>
          </p:nvSpPr>
          <p:spPr>
            <a:xfrm>
              <a:off x="545144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96" name="Google Shape;1696;p23"/>
            <p:cNvSpPr/>
            <p:nvPr/>
          </p:nvSpPr>
          <p:spPr>
            <a:xfrm>
              <a:off x="547525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97" name="Google Shape;1697;p23"/>
            <p:cNvSpPr/>
            <p:nvPr/>
          </p:nvSpPr>
          <p:spPr>
            <a:xfrm>
              <a:off x="542763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98" name="Google Shape;1698;p23"/>
            <p:cNvSpPr/>
            <p:nvPr/>
          </p:nvSpPr>
          <p:spPr>
            <a:xfrm>
              <a:off x="549906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99" name="Google Shape;1699;p23"/>
            <p:cNvSpPr/>
            <p:nvPr/>
          </p:nvSpPr>
          <p:spPr>
            <a:xfrm>
              <a:off x="545144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00" name="Google Shape;1700;p23"/>
            <p:cNvSpPr/>
            <p:nvPr/>
          </p:nvSpPr>
          <p:spPr>
            <a:xfrm>
              <a:off x="547525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01" name="Google Shape;1701;p23"/>
            <p:cNvSpPr/>
            <p:nvPr/>
          </p:nvSpPr>
          <p:spPr>
            <a:xfrm>
              <a:off x="542763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02" name="Google Shape;1702;p23"/>
            <p:cNvSpPr/>
            <p:nvPr/>
          </p:nvSpPr>
          <p:spPr>
            <a:xfrm>
              <a:off x="549906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03" name="Google Shape;1703;p23"/>
            <p:cNvSpPr/>
            <p:nvPr/>
          </p:nvSpPr>
          <p:spPr>
            <a:xfrm>
              <a:off x="545144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04" name="Google Shape;1704;p23"/>
            <p:cNvSpPr/>
            <p:nvPr/>
          </p:nvSpPr>
          <p:spPr>
            <a:xfrm>
              <a:off x="547525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05" name="Google Shape;1705;p23"/>
            <p:cNvSpPr/>
            <p:nvPr/>
          </p:nvSpPr>
          <p:spPr>
            <a:xfrm>
              <a:off x="542763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06" name="Google Shape;1706;p23"/>
            <p:cNvSpPr/>
            <p:nvPr/>
          </p:nvSpPr>
          <p:spPr>
            <a:xfrm>
              <a:off x="5475255" y="4528470"/>
              <a:ext cx="31528" cy="28860"/>
            </a:xfrm>
            <a:custGeom>
              <a:avLst/>
              <a:gdLst/>
              <a:ahLst/>
              <a:cxnLst/>
              <a:rect l="l" t="t" r="r" b="b"/>
              <a:pathLst>
                <a:path w="31528" h="28860" extrusionOk="0">
                  <a:moveTo>
                    <a:pt x="16097" y="0"/>
                  </a:moveTo>
                  <a:cubicBezTo>
                    <a:pt x="7239" y="0"/>
                    <a:pt x="0" y="7239"/>
                    <a:pt x="0" y="16097"/>
                  </a:cubicBezTo>
                  <a:cubicBezTo>
                    <a:pt x="0" y="21336"/>
                    <a:pt x="2477" y="25908"/>
                    <a:pt x="6382" y="28861"/>
                  </a:cubicBezTo>
                  <a:cubicBezTo>
                    <a:pt x="15145" y="23717"/>
                    <a:pt x="23527" y="18002"/>
                    <a:pt x="31528" y="11716"/>
                  </a:cubicBezTo>
                  <a:cubicBezTo>
                    <a:pt x="29623" y="4953"/>
                    <a:pt x="23527" y="0"/>
                    <a:pt x="1609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07" name="Google Shape;1707;p23"/>
            <p:cNvSpPr/>
            <p:nvPr/>
          </p:nvSpPr>
          <p:spPr>
            <a:xfrm>
              <a:off x="5427630"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08" name="Google Shape;1708;p23"/>
            <p:cNvSpPr/>
            <p:nvPr/>
          </p:nvSpPr>
          <p:spPr>
            <a:xfrm>
              <a:off x="5403818"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09" name="Google Shape;1709;p23"/>
            <p:cNvSpPr/>
            <p:nvPr/>
          </p:nvSpPr>
          <p:spPr>
            <a:xfrm>
              <a:off x="535619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0" name="Google Shape;1710;p23"/>
            <p:cNvSpPr/>
            <p:nvPr/>
          </p:nvSpPr>
          <p:spPr>
            <a:xfrm>
              <a:off x="5380005" y="4147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1" name="Google Shape;1711;p23"/>
            <p:cNvSpPr/>
            <p:nvPr/>
          </p:nvSpPr>
          <p:spPr>
            <a:xfrm>
              <a:off x="5332380" y="4147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2" name="Google Shape;1712;p23"/>
            <p:cNvSpPr/>
            <p:nvPr/>
          </p:nvSpPr>
          <p:spPr>
            <a:xfrm>
              <a:off x="540381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3" name="Google Shape;1713;p23"/>
            <p:cNvSpPr/>
            <p:nvPr/>
          </p:nvSpPr>
          <p:spPr>
            <a:xfrm>
              <a:off x="535619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4" name="Google Shape;1714;p23"/>
            <p:cNvSpPr/>
            <p:nvPr/>
          </p:nvSpPr>
          <p:spPr>
            <a:xfrm>
              <a:off x="538000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5" name="Google Shape;1715;p23"/>
            <p:cNvSpPr/>
            <p:nvPr/>
          </p:nvSpPr>
          <p:spPr>
            <a:xfrm>
              <a:off x="533238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6" name="Google Shape;1716;p23"/>
            <p:cNvSpPr/>
            <p:nvPr/>
          </p:nvSpPr>
          <p:spPr>
            <a:xfrm>
              <a:off x="540381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7" name="Google Shape;1717;p23"/>
            <p:cNvSpPr/>
            <p:nvPr/>
          </p:nvSpPr>
          <p:spPr>
            <a:xfrm>
              <a:off x="535619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8" name="Google Shape;1718;p23"/>
            <p:cNvSpPr/>
            <p:nvPr/>
          </p:nvSpPr>
          <p:spPr>
            <a:xfrm>
              <a:off x="538000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9" name="Google Shape;1719;p23"/>
            <p:cNvSpPr/>
            <p:nvPr/>
          </p:nvSpPr>
          <p:spPr>
            <a:xfrm>
              <a:off x="533238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20" name="Google Shape;1720;p23"/>
            <p:cNvSpPr/>
            <p:nvPr/>
          </p:nvSpPr>
          <p:spPr>
            <a:xfrm>
              <a:off x="540381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21" name="Google Shape;1721;p23"/>
            <p:cNvSpPr/>
            <p:nvPr/>
          </p:nvSpPr>
          <p:spPr>
            <a:xfrm>
              <a:off x="535619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22" name="Google Shape;1722;p23"/>
            <p:cNvSpPr/>
            <p:nvPr/>
          </p:nvSpPr>
          <p:spPr>
            <a:xfrm>
              <a:off x="538000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23" name="Google Shape;1723;p23"/>
            <p:cNvSpPr/>
            <p:nvPr/>
          </p:nvSpPr>
          <p:spPr>
            <a:xfrm>
              <a:off x="533238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24" name="Google Shape;1724;p23"/>
            <p:cNvSpPr/>
            <p:nvPr/>
          </p:nvSpPr>
          <p:spPr>
            <a:xfrm>
              <a:off x="5405818" y="4576095"/>
              <a:ext cx="23717" cy="8477"/>
            </a:xfrm>
            <a:custGeom>
              <a:avLst/>
              <a:gdLst/>
              <a:ahLst/>
              <a:cxnLst/>
              <a:rect l="l" t="t" r="r" b="b"/>
              <a:pathLst>
                <a:path w="23717" h="8477" extrusionOk="0">
                  <a:moveTo>
                    <a:pt x="23717" y="3238"/>
                  </a:moveTo>
                  <a:cubicBezTo>
                    <a:pt x="21050" y="1238"/>
                    <a:pt x="17716" y="0"/>
                    <a:pt x="14097" y="0"/>
                  </a:cubicBezTo>
                  <a:cubicBezTo>
                    <a:pt x="8001" y="0"/>
                    <a:pt x="2762" y="3429"/>
                    <a:pt x="0" y="8477"/>
                  </a:cubicBezTo>
                  <a:cubicBezTo>
                    <a:pt x="8001" y="7144"/>
                    <a:pt x="15907" y="5429"/>
                    <a:pt x="23622" y="323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25" name="Google Shape;1725;p23"/>
            <p:cNvSpPr/>
            <p:nvPr/>
          </p:nvSpPr>
          <p:spPr>
            <a:xfrm>
              <a:off x="5357145" y="4576095"/>
              <a:ext cx="30194" cy="11430"/>
            </a:xfrm>
            <a:custGeom>
              <a:avLst/>
              <a:gdLst/>
              <a:ahLst/>
              <a:cxnLst/>
              <a:rect l="l" t="t" r="r" b="b"/>
              <a:pathLst>
                <a:path w="30194" h="11430" extrusionOk="0">
                  <a:moveTo>
                    <a:pt x="0" y="11049"/>
                  </a:moveTo>
                  <a:cubicBezTo>
                    <a:pt x="4286" y="11335"/>
                    <a:pt x="8572" y="11430"/>
                    <a:pt x="12859" y="11430"/>
                  </a:cubicBezTo>
                  <a:cubicBezTo>
                    <a:pt x="18669" y="11430"/>
                    <a:pt x="24479" y="11144"/>
                    <a:pt x="30194" y="10668"/>
                  </a:cubicBezTo>
                  <a:cubicBezTo>
                    <a:pt x="28004" y="4477"/>
                    <a:pt x="22098" y="0"/>
                    <a:pt x="15145" y="0"/>
                  </a:cubicBezTo>
                  <a:cubicBezTo>
                    <a:pt x="8192" y="0"/>
                    <a:pt x="2096" y="4572"/>
                    <a:pt x="0" y="1095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26" name="Google Shape;1726;p23"/>
            <p:cNvSpPr/>
            <p:nvPr/>
          </p:nvSpPr>
          <p:spPr>
            <a:xfrm>
              <a:off x="5380005"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27" name="Google Shape;1727;p23"/>
            <p:cNvSpPr/>
            <p:nvPr/>
          </p:nvSpPr>
          <p:spPr>
            <a:xfrm>
              <a:off x="5332380"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28" name="Google Shape;1728;p23"/>
            <p:cNvSpPr/>
            <p:nvPr/>
          </p:nvSpPr>
          <p:spPr>
            <a:xfrm>
              <a:off x="5308568"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29" name="Google Shape;1729;p23"/>
            <p:cNvSpPr/>
            <p:nvPr/>
          </p:nvSpPr>
          <p:spPr>
            <a:xfrm>
              <a:off x="5260943" y="41950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30" name="Google Shape;1730;p23"/>
            <p:cNvSpPr/>
            <p:nvPr/>
          </p:nvSpPr>
          <p:spPr>
            <a:xfrm>
              <a:off x="5284755" y="4152138"/>
              <a:ext cx="32194" cy="27527"/>
            </a:xfrm>
            <a:custGeom>
              <a:avLst/>
              <a:gdLst/>
              <a:ahLst/>
              <a:cxnLst/>
              <a:rect l="l" t="t" r="r" b="b"/>
              <a:pathLst>
                <a:path w="32194" h="27527" extrusionOk="0">
                  <a:moveTo>
                    <a:pt x="0" y="11430"/>
                  </a:moveTo>
                  <a:cubicBezTo>
                    <a:pt x="0" y="20288"/>
                    <a:pt x="7239" y="27527"/>
                    <a:pt x="16097" y="27527"/>
                  </a:cubicBezTo>
                  <a:cubicBezTo>
                    <a:pt x="24956" y="27527"/>
                    <a:pt x="32195" y="20288"/>
                    <a:pt x="32195" y="11430"/>
                  </a:cubicBezTo>
                  <a:cubicBezTo>
                    <a:pt x="32195" y="6953"/>
                    <a:pt x="30385" y="2857"/>
                    <a:pt x="27337" y="0"/>
                  </a:cubicBezTo>
                  <a:cubicBezTo>
                    <a:pt x="18002" y="2476"/>
                    <a:pt x="8954" y="5620"/>
                    <a:pt x="191" y="9239"/>
                  </a:cubicBezTo>
                  <a:cubicBezTo>
                    <a:pt x="95" y="10001"/>
                    <a:pt x="0" y="10668"/>
                    <a:pt x="0" y="1143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31" name="Google Shape;1731;p23"/>
            <p:cNvSpPr/>
            <p:nvPr/>
          </p:nvSpPr>
          <p:spPr>
            <a:xfrm>
              <a:off x="5250656" y="4169187"/>
              <a:ext cx="17621" cy="10477"/>
            </a:xfrm>
            <a:custGeom>
              <a:avLst/>
              <a:gdLst/>
              <a:ahLst/>
              <a:cxnLst/>
              <a:rect l="l" t="t" r="r" b="b"/>
              <a:pathLst>
                <a:path w="17621" h="10477" extrusionOk="0">
                  <a:moveTo>
                    <a:pt x="0" y="10192"/>
                  </a:moveTo>
                  <a:cubicBezTo>
                    <a:pt x="857" y="10287"/>
                    <a:pt x="1714" y="10478"/>
                    <a:pt x="2572" y="10478"/>
                  </a:cubicBezTo>
                  <a:cubicBezTo>
                    <a:pt x="9430" y="10478"/>
                    <a:pt x="15335" y="6096"/>
                    <a:pt x="17621" y="0"/>
                  </a:cubicBezTo>
                  <a:cubicBezTo>
                    <a:pt x="11621" y="3143"/>
                    <a:pt x="5715" y="6572"/>
                    <a:pt x="0" y="1019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32" name="Google Shape;1732;p23"/>
            <p:cNvSpPr/>
            <p:nvPr/>
          </p:nvSpPr>
          <p:spPr>
            <a:xfrm>
              <a:off x="5308568"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33" name="Google Shape;1733;p23"/>
            <p:cNvSpPr/>
            <p:nvPr/>
          </p:nvSpPr>
          <p:spPr>
            <a:xfrm>
              <a:off x="5260943" y="42903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34" name="Google Shape;1734;p23"/>
            <p:cNvSpPr/>
            <p:nvPr/>
          </p:nvSpPr>
          <p:spPr>
            <a:xfrm>
              <a:off x="5284755"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35" name="Google Shape;1735;p23"/>
            <p:cNvSpPr/>
            <p:nvPr/>
          </p:nvSpPr>
          <p:spPr>
            <a:xfrm>
              <a:off x="5237130" y="42427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36" name="Google Shape;1736;p23"/>
            <p:cNvSpPr/>
            <p:nvPr/>
          </p:nvSpPr>
          <p:spPr>
            <a:xfrm>
              <a:off x="5308568"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37" name="Google Shape;1737;p23"/>
            <p:cNvSpPr/>
            <p:nvPr/>
          </p:nvSpPr>
          <p:spPr>
            <a:xfrm>
              <a:off x="5260943" y="438559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38" name="Google Shape;1738;p23"/>
            <p:cNvSpPr/>
            <p:nvPr/>
          </p:nvSpPr>
          <p:spPr>
            <a:xfrm>
              <a:off x="5284755"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39" name="Google Shape;1739;p23"/>
            <p:cNvSpPr/>
            <p:nvPr/>
          </p:nvSpPr>
          <p:spPr>
            <a:xfrm>
              <a:off x="5237130" y="43379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0" name="Google Shape;1740;p23"/>
            <p:cNvSpPr/>
            <p:nvPr/>
          </p:nvSpPr>
          <p:spPr>
            <a:xfrm>
              <a:off x="5308568"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1" name="Google Shape;1741;p23"/>
            <p:cNvSpPr/>
            <p:nvPr/>
          </p:nvSpPr>
          <p:spPr>
            <a:xfrm>
              <a:off x="5260943" y="4480845"/>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2" name="Google Shape;1742;p23"/>
            <p:cNvSpPr/>
            <p:nvPr/>
          </p:nvSpPr>
          <p:spPr>
            <a:xfrm>
              <a:off x="5284755"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3" name="Google Shape;1743;p23"/>
            <p:cNvSpPr/>
            <p:nvPr/>
          </p:nvSpPr>
          <p:spPr>
            <a:xfrm>
              <a:off x="5237130" y="443322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4" name="Google Shape;1744;p23"/>
            <p:cNvSpPr/>
            <p:nvPr/>
          </p:nvSpPr>
          <p:spPr>
            <a:xfrm>
              <a:off x="5284755" y="4528470"/>
              <a:ext cx="32194" cy="32194"/>
            </a:xfrm>
            <a:custGeom>
              <a:avLst/>
              <a:gdLst/>
              <a:ahLst/>
              <a:cxnLst/>
              <a:rect l="l" t="t" r="r" b="b"/>
              <a:pathLst>
                <a:path w="32194" h="32194" extrusionOk="0">
                  <a:moveTo>
                    <a:pt x="32194" y="16097"/>
                  </a:moveTo>
                  <a:cubicBezTo>
                    <a:pt x="32194" y="24987"/>
                    <a:pt x="24987" y="32194"/>
                    <a:pt x="16097" y="32194"/>
                  </a:cubicBezTo>
                  <a:cubicBezTo>
                    <a:pt x="7207" y="32194"/>
                    <a:pt x="0" y="24987"/>
                    <a:pt x="0" y="16097"/>
                  </a:cubicBezTo>
                  <a:cubicBezTo>
                    <a:pt x="0" y="7207"/>
                    <a:pt x="7207" y="0"/>
                    <a:pt x="16097" y="0"/>
                  </a:cubicBezTo>
                  <a:cubicBezTo>
                    <a:pt x="24987" y="0"/>
                    <a:pt x="32194" y="7207"/>
                    <a:pt x="32194"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5" name="Google Shape;1745;p23"/>
            <p:cNvSpPr/>
            <p:nvPr/>
          </p:nvSpPr>
          <p:spPr>
            <a:xfrm>
              <a:off x="5237321" y="4528470"/>
              <a:ext cx="32099" cy="30194"/>
            </a:xfrm>
            <a:custGeom>
              <a:avLst/>
              <a:gdLst/>
              <a:ahLst/>
              <a:cxnLst/>
              <a:rect l="l" t="t" r="r" b="b"/>
              <a:pathLst>
                <a:path w="32099" h="30194" extrusionOk="0">
                  <a:moveTo>
                    <a:pt x="15907" y="0"/>
                  </a:moveTo>
                  <a:cubicBezTo>
                    <a:pt x="7429" y="0"/>
                    <a:pt x="571" y="6572"/>
                    <a:pt x="0" y="14859"/>
                  </a:cubicBezTo>
                  <a:cubicBezTo>
                    <a:pt x="7429" y="20479"/>
                    <a:pt x="15335" y="25527"/>
                    <a:pt x="23527" y="30194"/>
                  </a:cubicBezTo>
                  <a:cubicBezTo>
                    <a:pt x="28575" y="27527"/>
                    <a:pt x="32099" y="22193"/>
                    <a:pt x="32099" y="16097"/>
                  </a:cubicBezTo>
                  <a:cubicBezTo>
                    <a:pt x="32099" y="7239"/>
                    <a:pt x="24860" y="0"/>
                    <a:pt x="16002"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6" name="Google Shape;1746;p23"/>
            <p:cNvSpPr/>
            <p:nvPr/>
          </p:nvSpPr>
          <p:spPr>
            <a:xfrm>
              <a:off x="5213318" y="4195095"/>
              <a:ext cx="32194" cy="32194"/>
            </a:xfrm>
            <a:custGeom>
              <a:avLst/>
              <a:gdLst/>
              <a:ahLst/>
              <a:cxnLst/>
              <a:rect l="l" t="t" r="r" b="b"/>
              <a:pathLst>
                <a:path w="32194" h="32194" extrusionOk="0">
                  <a:moveTo>
                    <a:pt x="0" y="16097"/>
                  </a:moveTo>
                  <a:cubicBezTo>
                    <a:pt x="0" y="24955"/>
                    <a:pt x="7239" y="32195"/>
                    <a:pt x="16097" y="32195"/>
                  </a:cubicBezTo>
                  <a:cubicBezTo>
                    <a:pt x="24955" y="32195"/>
                    <a:pt x="32195" y="24955"/>
                    <a:pt x="32195" y="16097"/>
                  </a:cubicBezTo>
                  <a:cubicBezTo>
                    <a:pt x="32195" y="7239"/>
                    <a:pt x="24955" y="0"/>
                    <a:pt x="16097" y="0"/>
                  </a:cubicBezTo>
                  <a:cubicBezTo>
                    <a:pt x="15907" y="0"/>
                    <a:pt x="15716" y="0"/>
                    <a:pt x="15526" y="0"/>
                  </a:cubicBezTo>
                  <a:cubicBezTo>
                    <a:pt x="10192" y="4382"/>
                    <a:pt x="5048" y="9049"/>
                    <a:pt x="191" y="13907"/>
                  </a:cubicBezTo>
                  <a:cubicBezTo>
                    <a:pt x="191" y="14573"/>
                    <a:pt x="0" y="15240"/>
                    <a:pt x="0" y="1600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7" name="Google Shape;1747;p23"/>
            <p:cNvSpPr/>
            <p:nvPr/>
          </p:nvSpPr>
          <p:spPr>
            <a:xfrm>
              <a:off x="5213318" y="42903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8" name="Google Shape;1748;p23"/>
            <p:cNvSpPr/>
            <p:nvPr/>
          </p:nvSpPr>
          <p:spPr>
            <a:xfrm>
              <a:off x="5165693" y="42903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9" name="Google Shape;1749;p23"/>
            <p:cNvSpPr/>
            <p:nvPr/>
          </p:nvSpPr>
          <p:spPr>
            <a:xfrm>
              <a:off x="5189505" y="424272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50" name="Google Shape;1750;p23"/>
            <p:cNvSpPr/>
            <p:nvPr/>
          </p:nvSpPr>
          <p:spPr>
            <a:xfrm>
              <a:off x="5213318" y="438559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51" name="Google Shape;1751;p23"/>
            <p:cNvSpPr/>
            <p:nvPr/>
          </p:nvSpPr>
          <p:spPr>
            <a:xfrm>
              <a:off x="5165693" y="438559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52" name="Google Shape;1752;p23"/>
            <p:cNvSpPr/>
            <p:nvPr/>
          </p:nvSpPr>
          <p:spPr>
            <a:xfrm>
              <a:off x="5189505" y="433797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53" name="Google Shape;1753;p23"/>
            <p:cNvSpPr/>
            <p:nvPr/>
          </p:nvSpPr>
          <p:spPr>
            <a:xfrm>
              <a:off x="5148453" y="4337875"/>
              <a:ext cx="25622" cy="32194"/>
            </a:xfrm>
            <a:custGeom>
              <a:avLst/>
              <a:gdLst/>
              <a:ahLst/>
              <a:cxnLst/>
              <a:rect l="l" t="t" r="r" b="b"/>
              <a:pathLst>
                <a:path w="25622" h="32194" extrusionOk="0">
                  <a:moveTo>
                    <a:pt x="0" y="29051"/>
                  </a:moveTo>
                  <a:cubicBezTo>
                    <a:pt x="2667" y="31051"/>
                    <a:pt x="5905" y="32194"/>
                    <a:pt x="9525" y="32194"/>
                  </a:cubicBezTo>
                  <a:cubicBezTo>
                    <a:pt x="18383" y="32194"/>
                    <a:pt x="25622" y="24955"/>
                    <a:pt x="25622" y="16097"/>
                  </a:cubicBezTo>
                  <a:cubicBezTo>
                    <a:pt x="25622" y="7239"/>
                    <a:pt x="18383" y="0"/>
                    <a:pt x="9525" y="0"/>
                  </a:cubicBezTo>
                  <a:cubicBezTo>
                    <a:pt x="6572" y="0"/>
                    <a:pt x="3905" y="857"/>
                    <a:pt x="1524" y="2191"/>
                  </a:cubicBezTo>
                  <a:cubicBezTo>
                    <a:pt x="571" y="10668"/>
                    <a:pt x="0" y="19240"/>
                    <a:pt x="0" y="28003"/>
                  </a:cubicBezTo>
                  <a:cubicBezTo>
                    <a:pt x="0" y="28384"/>
                    <a:pt x="0" y="28670"/>
                    <a:pt x="0" y="2905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54" name="Google Shape;1754;p23"/>
            <p:cNvSpPr/>
            <p:nvPr/>
          </p:nvSpPr>
          <p:spPr>
            <a:xfrm>
              <a:off x="5213318" y="4480845"/>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55" name="Google Shape;1755;p23"/>
            <p:cNvSpPr/>
            <p:nvPr/>
          </p:nvSpPr>
          <p:spPr>
            <a:xfrm>
              <a:off x="5180647" y="4480845"/>
              <a:ext cx="17240" cy="22669"/>
            </a:xfrm>
            <a:custGeom>
              <a:avLst/>
              <a:gdLst/>
              <a:ahLst/>
              <a:cxnLst/>
              <a:rect l="l" t="t" r="r" b="b"/>
              <a:pathLst>
                <a:path w="17240" h="22669" extrusionOk="0">
                  <a:moveTo>
                    <a:pt x="1143" y="0"/>
                  </a:moveTo>
                  <a:cubicBezTo>
                    <a:pt x="1143" y="0"/>
                    <a:pt x="381" y="0"/>
                    <a:pt x="0" y="95"/>
                  </a:cubicBezTo>
                  <a:cubicBezTo>
                    <a:pt x="4763" y="8001"/>
                    <a:pt x="10097" y="15430"/>
                    <a:pt x="15812" y="22670"/>
                  </a:cubicBezTo>
                  <a:cubicBezTo>
                    <a:pt x="16764" y="20669"/>
                    <a:pt x="17240" y="18383"/>
                    <a:pt x="17240" y="16097"/>
                  </a:cubicBezTo>
                  <a:cubicBezTo>
                    <a:pt x="17240" y="7239"/>
                    <a:pt x="10001" y="0"/>
                    <a:pt x="1143"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56" name="Google Shape;1756;p23"/>
            <p:cNvSpPr/>
            <p:nvPr/>
          </p:nvSpPr>
          <p:spPr>
            <a:xfrm>
              <a:off x="5189505" y="4433220"/>
              <a:ext cx="32194" cy="32194"/>
            </a:xfrm>
            <a:custGeom>
              <a:avLst/>
              <a:gdLst/>
              <a:ahLst/>
              <a:cxnLst/>
              <a:rect l="l" t="t" r="r" b="b"/>
              <a:pathLst>
                <a:path w="32194" h="32194" extrusionOk="0">
                  <a:moveTo>
                    <a:pt x="32195" y="16097"/>
                  </a:moveTo>
                  <a:cubicBezTo>
                    <a:pt x="32195" y="24987"/>
                    <a:pt x="24988" y="32194"/>
                    <a:pt x="16097" y="32194"/>
                  </a:cubicBezTo>
                  <a:cubicBezTo>
                    <a:pt x="7207" y="32194"/>
                    <a:pt x="0" y="24987"/>
                    <a:pt x="0" y="16097"/>
                  </a:cubicBezTo>
                  <a:cubicBezTo>
                    <a:pt x="0" y="7207"/>
                    <a:pt x="7207" y="0"/>
                    <a:pt x="16097" y="0"/>
                  </a:cubicBezTo>
                  <a:cubicBezTo>
                    <a:pt x="24988" y="0"/>
                    <a:pt x="32195" y="7207"/>
                    <a:pt x="32195" y="1609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57" name="Google Shape;1757;p23"/>
            <p:cNvSpPr/>
            <p:nvPr/>
          </p:nvSpPr>
          <p:spPr>
            <a:xfrm>
              <a:off x="5158930" y="4433316"/>
              <a:ext cx="15144" cy="27050"/>
            </a:xfrm>
            <a:custGeom>
              <a:avLst/>
              <a:gdLst/>
              <a:ahLst/>
              <a:cxnLst/>
              <a:rect l="l" t="t" r="r" b="b"/>
              <a:pathLst>
                <a:path w="15144" h="27050" extrusionOk="0">
                  <a:moveTo>
                    <a:pt x="0" y="0"/>
                  </a:moveTo>
                  <a:cubicBezTo>
                    <a:pt x="2953" y="9335"/>
                    <a:pt x="6572" y="18383"/>
                    <a:pt x="10668" y="27051"/>
                  </a:cubicBezTo>
                  <a:cubicBezTo>
                    <a:pt x="13430" y="24194"/>
                    <a:pt x="15145" y="20288"/>
                    <a:pt x="15145" y="16002"/>
                  </a:cubicBezTo>
                  <a:cubicBezTo>
                    <a:pt x="15145" y="7429"/>
                    <a:pt x="8477" y="476"/>
                    <a:pt x="0"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758" name="Google Shape;1758;p23"/>
          <p:cNvSpPr/>
          <p:nvPr/>
        </p:nvSpPr>
        <p:spPr>
          <a:xfrm rot="10800000" flipH="1">
            <a:off x="9940260" y="1679464"/>
            <a:ext cx="1117013" cy="557651"/>
          </a:xfrm>
          <a:custGeom>
            <a:avLst/>
            <a:gdLst/>
            <a:ahLst/>
            <a:cxnLst/>
            <a:rect l="l" t="t" r="r" b="b"/>
            <a:pathLst>
              <a:path w="439769" h="219836" extrusionOk="0">
                <a:moveTo>
                  <a:pt x="219837" y="0"/>
                </a:moveTo>
                <a:cubicBezTo>
                  <a:pt x="98393" y="0"/>
                  <a:pt x="0" y="98488"/>
                  <a:pt x="0" y="219837"/>
                </a:cubicBezTo>
                <a:lnTo>
                  <a:pt x="439769" y="219837"/>
                </a:lnTo>
                <a:cubicBezTo>
                  <a:pt x="439769" y="98393"/>
                  <a:pt x="341376" y="0"/>
                  <a:pt x="219932" y="0"/>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59" name="Google Shape;1759;p23"/>
          <p:cNvSpPr/>
          <p:nvPr/>
        </p:nvSpPr>
        <p:spPr>
          <a:xfrm rot="10800000" flipH="1">
            <a:off x="9940260" y="1120682"/>
            <a:ext cx="1117013" cy="557653"/>
          </a:xfrm>
          <a:custGeom>
            <a:avLst/>
            <a:gdLst/>
            <a:ahLst/>
            <a:cxnLst/>
            <a:rect l="l" t="t" r="r" b="b"/>
            <a:pathLst>
              <a:path w="439769" h="219837" extrusionOk="0">
                <a:moveTo>
                  <a:pt x="219837" y="0"/>
                </a:moveTo>
                <a:cubicBezTo>
                  <a:pt x="98393" y="0"/>
                  <a:pt x="0" y="98393"/>
                  <a:pt x="0" y="219837"/>
                </a:cubicBezTo>
                <a:lnTo>
                  <a:pt x="439769" y="219837"/>
                </a:lnTo>
                <a:cubicBezTo>
                  <a:pt x="439769" y="98393"/>
                  <a:pt x="341376" y="0"/>
                  <a:pt x="219932"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60" name="Google Shape;1760;p23"/>
          <p:cNvSpPr/>
          <p:nvPr/>
        </p:nvSpPr>
        <p:spPr>
          <a:xfrm>
            <a:off x="11066184" y="1715"/>
            <a:ext cx="1125808" cy="2814400"/>
          </a:xfrm>
          <a:custGeom>
            <a:avLst/>
            <a:gdLst/>
            <a:ahLst/>
            <a:cxnLst/>
            <a:rect l="l" t="t" r="r" b="b"/>
            <a:pathLst>
              <a:path w="439769" h="1099375" extrusionOk="0">
                <a:moveTo>
                  <a:pt x="0" y="0"/>
                </a:moveTo>
                <a:lnTo>
                  <a:pt x="439769" y="0"/>
                </a:lnTo>
                <a:lnTo>
                  <a:pt x="439769" y="1099376"/>
                </a:lnTo>
                <a:lnTo>
                  <a:pt x="0" y="1099376"/>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1761" name="Google Shape;1761;p23"/>
          <p:cNvGrpSpPr/>
          <p:nvPr/>
        </p:nvGrpSpPr>
        <p:grpSpPr>
          <a:xfrm>
            <a:off x="11065392" y="2252408"/>
            <a:ext cx="1126269" cy="1126269"/>
            <a:chOff x="7731344" y="3019324"/>
            <a:chExt cx="439674" cy="439674"/>
          </a:xfrm>
        </p:grpSpPr>
        <p:sp>
          <p:nvSpPr>
            <p:cNvPr id="1762" name="Google Shape;1762;p23"/>
            <p:cNvSpPr/>
            <p:nvPr/>
          </p:nvSpPr>
          <p:spPr>
            <a:xfrm>
              <a:off x="7731344" y="3019324"/>
              <a:ext cx="439674" cy="439674"/>
            </a:xfrm>
            <a:custGeom>
              <a:avLst/>
              <a:gdLst/>
              <a:ahLst/>
              <a:cxnLst/>
              <a:rect l="l" t="t" r="r" b="b"/>
              <a:pathLst>
                <a:path w="439674" h="439674" extrusionOk="0">
                  <a:moveTo>
                    <a:pt x="439674" y="219837"/>
                  </a:moveTo>
                  <a:cubicBezTo>
                    <a:pt x="439674" y="341250"/>
                    <a:pt x="341250" y="439674"/>
                    <a:pt x="219837" y="439674"/>
                  </a:cubicBezTo>
                  <a:cubicBezTo>
                    <a:pt x="98424" y="439674"/>
                    <a:pt x="-1" y="341250"/>
                    <a:pt x="-1" y="219837"/>
                  </a:cubicBezTo>
                  <a:cubicBezTo>
                    <a:pt x="-1" y="98424"/>
                    <a:pt x="98424" y="0"/>
                    <a:pt x="219837" y="0"/>
                  </a:cubicBezTo>
                  <a:cubicBezTo>
                    <a:pt x="341249" y="0"/>
                    <a:pt x="439674" y="98424"/>
                    <a:pt x="439674" y="21983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63" name="Google Shape;1763;p23"/>
            <p:cNvSpPr/>
            <p:nvPr/>
          </p:nvSpPr>
          <p:spPr>
            <a:xfrm>
              <a:off x="7869676" y="3157564"/>
              <a:ext cx="162686" cy="162686"/>
            </a:xfrm>
            <a:custGeom>
              <a:avLst/>
              <a:gdLst/>
              <a:ahLst/>
              <a:cxnLst/>
              <a:rect l="l" t="t" r="r" b="b"/>
              <a:pathLst>
                <a:path w="162686" h="162686" extrusionOk="0">
                  <a:moveTo>
                    <a:pt x="162687" y="81344"/>
                  </a:moveTo>
                  <a:cubicBezTo>
                    <a:pt x="162687" y="126268"/>
                    <a:pt x="126268" y="162687"/>
                    <a:pt x="81344" y="162687"/>
                  </a:cubicBezTo>
                  <a:cubicBezTo>
                    <a:pt x="36419" y="162687"/>
                    <a:pt x="0" y="126268"/>
                    <a:pt x="0" y="81344"/>
                  </a:cubicBezTo>
                  <a:cubicBezTo>
                    <a:pt x="0" y="36419"/>
                    <a:pt x="36419" y="0"/>
                    <a:pt x="81344" y="0"/>
                  </a:cubicBezTo>
                  <a:cubicBezTo>
                    <a:pt x="126268" y="0"/>
                    <a:pt x="162687" y="36419"/>
                    <a:pt x="162687" y="81344"/>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92240529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36094EC-B9FB-4F13-8467-B31263E1DDCB}" type="datetimeFigureOut">
              <a:rPr lang="en-US" smtClean="0"/>
              <a:t>9/19/2025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C6161B5-E47D-4168-BBB1-D3E808DC50FF}" type="slidenum">
              <a:rPr lang="en-US" smtClean="0"/>
              <a:t>‹#›</a:t>
            </a:fld>
            <a:endParaRPr lang="en-US"/>
          </a:p>
        </p:txBody>
      </p:sp>
    </p:spTree>
    <p:extLst>
      <p:ext uri="{BB962C8B-B14F-4D97-AF65-F5344CB8AC3E}">
        <p14:creationId xmlns:p14="http://schemas.microsoft.com/office/powerpoint/2010/main" val="149953253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lank slide" type="blank" preserve="1">
  <p:cSld name="Blank slide">
    <p:spTree>
      <p:nvGrpSpPr>
        <p:cNvPr id="1" name="Shape 1767"/>
        <p:cNvGrpSpPr/>
        <p:nvPr/>
      </p:nvGrpSpPr>
      <p:grpSpPr>
        <a:xfrm>
          <a:off x="0" y="0"/>
          <a:ext cx="0" cy="0"/>
          <a:chOff x="0" y="0"/>
          <a:chExt cx="0" cy="0"/>
        </a:xfrm>
      </p:grpSpPr>
    </p:spTree>
    <p:extLst>
      <p:ext uri="{BB962C8B-B14F-4D97-AF65-F5344CB8AC3E}">
        <p14:creationId xmlns:p14="http://schemas.microsoft.com/office/powerpoint/2010/main" val="242036697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only" preserve="1">
  <p:cSld name="Title only">
    <p:spTree>
      <p:nvGrpSpPr>
        <p:cNvPr id="1" name="Shape 1768"/>
        <p:cNvGrpSpPr/>
        <p:nvPr/>
      </p:nvGrpSpPr>
      <p:grpSpPr>
        <a:xfrm>
          <a:off x="0" y="0"/>
          <a:ext cx="0" cy="0"/>
          <a:chOff x="0" y="0"/>
          <a:chExt cx="0" cy="0"/>
        </a:xfrm>
      </p:grpSpPr>
      <p:sp>
        <p:nvSpPr>
          <p:cNvPr id="1769" name="Google Shape;1769;p26"/>
          <p:cNvSpPr txBox="1">
            <a:spLocks noGrp="1"/>
          </p:cNvSpPr>
          <p:nvPr>
            <p:ph type="title"/>
          </p:nvPr>
        </p:nvSpPr>
        <p:spPr>
          <a:xfrm>
            <a:off x="964600" y="681367"/>
            <a:ext cx="10262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r>
              <a:rPr lang="en-US"/>
              <a:t>Click to edit Master title style</a:t>
            </a:r>
            <a:endParaRPr/>
          </a:p>
        </p:txBody>
      </p:sp>
    </p:spTree>
    <p:extLst>
      <p:ext uri="{BB962C8B-B14F-4D97-AF65-F5344CB8AC3E}">
        <p14:creationId xmlns:p14="http://schemas.microsoft.com/office/powerpoint/2010/main" val="26966304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dk2"/>
        </a:solidFill>
        <a:effectLst/>
      </p:bgPr>
    </p:bg>
    <p:spTree>
      <p:nvGrpSpPr>
        <p:cNvPr id="1" name="Shape 10162"/>
        <p:cNvGrpSpPr/>
        <p:nvPr/>
      </p:nvGrpSpPr>
      <p:grpSpPr>
        <a:xfrm>
          <a:off x="0" y="0"/>
          <a:ext cx="0" cy="0"/>
          <a:chOff x="0" y="0"/>
          <a:chExt cx="0" cy="0"/>
        </a:xfrm>
      </p:grpSpPr>
      <p:sp>
        <p:nvSpPr>
          <p:cNvPr id="10163" name="Google Shape;10163;p9"/>
          <p:cNvSpPr/>
          <p:nvPr/>
        </p:nvSpPr>
        <p:spPr>
          <a:xfrm>
            <a:off x="-118" y="-47341"/>
            <a:ext cx="12192239" cy="6952684"/>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4" name="Google Shape;10164;p9"/>
          <p:cNvSpPr/>
          <p:nvPr/>
        </p:nvSpPr>
        <p:spPr>
          <a:xfrm>
            <a:off x="475167" y="391967"/>
            <a:ext cx="11041200" cy="58396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165" name="Google Shape;10165;p9"/>
          <p:cNvGrpSpPr/>
          <p:nvPr/>
        </p:nvGrpSpPr>
        <p:grpSpPr>
          <a:xfrm>
            <a:off x="625125" y="196486"/>
            <a:ext cx="11133344" cy="6246836"/>
            <a:chOff x="238400" y="851425"/>
            <a:chExt cx="7143475" cy="4008150"/>
          </a:xfrm>
        </p:grpSpPr>
        <p:sp>
          <p:nvSpPr>
            <p:cNvPr id="10166" name="Google Shape;10166;p9"/>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9"/>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9"/>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9"/>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9"/>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9"/>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9"/>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9"/>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9"/>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9"/>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9"/>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9"/>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9"/>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9"/>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9"/>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9"/>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9"/>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9"/>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9"/>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9"/>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9"/>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9"/>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9"/>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9"/>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9"/>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9"/>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2" name="Google Shape;10192;p9"/>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3" name="Google Shape;10193;p9"/>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4" name="Google Shape;10194;p9"/>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5" name="Google Shape;10195;p9"/>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6" name="Google Shape;10196;p9"/>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7" name="Google Shape;10197;p9"/>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8" name="Google Shape;10198;p9"/>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9" name="Google Shape;10199;p9"/>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0" name="Google Shape;10200;p9"/>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1" name="Google Shape;10201;p9"/>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2" name="Google Shape;10202;p9"/>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3" name="Google Shape;10203;p9"/>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4" name="Google Shape;10204;p9"/>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5" name="Google Shape;10205;p9"/>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6" name="Google Shape;10206;p9"/>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7" name="Google Shape;10207;p9"/>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8" name="Google Shape;10208;p9"/>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9" name="Google Shape;10209;p9"/>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0" name="Google Shape;10210;p9"/>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1" name="Google Shape;10211;p9"/>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2" name="Google Shape;10212;p9"/>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3" name="Google Shape;10213;p9"/>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4" name="Google Shape;10214;p9"/>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5" name="Google Shape;10215;p9"/>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6" name="Google Shape;10216;p9"/>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7" name="Google Shape;10217;p9"/>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8" name="Google Shape;10218;p9"/>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9" name="Google Shape;10219;p9"/>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0" name="Google Shape;10220;p9"/>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1" name="Google Shape;10221;p9"/>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2" name="Google Shape;10222;p9"/>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3" name="Google Shape;10223;p9"/>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4" name="Google Shape;10224;p9"/>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5" name="Google Shape;10225;p9"/>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6" name="Google Shape;10226;p9"/>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7" name="Google Shape;10227;p9"/>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8" name="Google Shape;10228;p9"/>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9" name="Google Shape;10229;p9"/>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0" name="Google Shape;10230;p9"/>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1" name="Google Shape;10231;p9"/>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2" name="Google Shape;10232;p9"/>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3" name="Google Shape;10233;p9"/>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4" name="Google Shape;10234;p9"/>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5" name="Google Shape;10235;p9"/>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6" name="Google Shape;10236;p9"/>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7" name="Google Shape;10237;p9"/>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8" name="Google Shape;10238;p9"/>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9" name="Google Shape;10239;p9"/>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0" name="Google Shape;10240;p9"/>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1" name="Google Shape;10241;p9"/>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2" name="Google Shape;10242;p9"/>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3" name="Google Shape;10243;p9"/>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4" name="Google Shape;10244;p9"/>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5" name="Google Shape;10245;p9"/>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6" name="Google Shape;10246;p9"/>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7" name="Google Shape;10247;p9"/>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8" name="Google Shape;10248;p9"/>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9" name="Google Shape;10249;p9"/>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0" name="Google Shape;10250;p9"/>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1" name="Google Shape;10251;p9"/>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2" name="Google Shape;10252;p9"/>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3" name="Google Shape;10253;p9"/>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4" name="Google Shape;10254;p9"/>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5" name="Google Shape;10255;p9"/>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6" name="Google Shape;10256;p9"/>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7" name="Google Shape;10257;p9"/>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8" name="Google Shape;10258;p9"/>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9" name="Google Shape;10259;p9"/>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0" name="Google Shape;10260;p9"/>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1" name="Google Shape;10261;p9"/>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2" name="Google Shape;10262;p9"/>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3" name="Google Shape;10263;p9"/>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4" name="Google Shape;10264;p9"/>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5" name="Google Shape;10265;p9"/>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6" name="Google Shape;10266;p9"/>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7" name="Google Shape;10267;p9"/>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8" name="Google Shape;10268;p9"/>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9" name="Google Shape;10269;p9"/>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0" name="Google Shape;10270;p9"/>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1" name="Google Shape;10271;p9"/>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2" name="Google Shape;10272;p9"/>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3" name="Google Shape;10273;p9"/>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4" name="Google Shape;10274;p9"/>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5" name="Google Shape;10275;p9"/>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6" name="Google Shape;10276;p9"/>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7" name="Google Shape;10277;p9"/>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8" name="Google Shape;10278;p9"/>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9" name="Google Shape;10279;p9"/>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0" name="Google Shape;10280;p9"/>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1" name="Google Shape;10281;p9"/>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2" name="Google Shape;10282;p9"/>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3" name="Google Shape;10283;p9"/>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4" name="Google Shape;10284;p9"/>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5" name="Google Shape;10285;p9"/>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6" name="Google Shape;10286;p9"/>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7" name="Google Shape;10287;p9"/>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8" name="Google Shape;10288;p9"/>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9" name="Google Shape;10289;p9"/>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0" name="Google Shape;10290;p9"/>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1" name="Google Shape;10291;p9"/>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2" name="Google Shape;10292;p9"/>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3" name="Google Shape;10293;p9"/>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4" name="Google Shape;10294;p9"/>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5" name="Google Shape;10295;p9"/>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6" name="Google Shape;10296;p9"/>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7" name="Google Shape;10297;p9"/>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8" name="Google Shape;10298;p9"/>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9" name="Google Shape;10299;p9"/>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0" name="Google Shape;10300;p9"/>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1" name="Google Shape;10301;p9"/>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2" name="Google Shape;10302;p9"/>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3" name="Google Shape;10303;p9"/>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4" name="Google Shape;10304;p9"/>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5" name="Google Shape;10305;p9"/>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6" name="Google Shape;10306;p9"/>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7" name="Google Shape;10307;p9"/>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8" name="Google Shape;10308;p9"/>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9" name="Google Shape;10309;p9"/>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0" name="Google Shape;10310;p9"/>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1" name="Google Shape;10311;p9"/>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2" name="Google Shape;10312;p9"/>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3" name="Google Shape;10313;p9"/>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4" name="Google Shape;10314;p9"/>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5" name="Google Shape;10315;p9"/>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6" name="Google Shape;10316;p9"/>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7" name="Google Shape;10317;p9"/>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8" name="Google Shape;10318;p9"/>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9" name="Google Shape;10319;p9"/>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0" name="Google Shape;10320;p9"/>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1" name="Google Shape;10321;p9"/>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2" name="Google Shape;10322;p9"/>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3" name="Google Shape;10323;p9"/>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4" name="Google Shape;10324;p9"/>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5" name="Google Shape;10325;p9"/>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6" name="Google Shape;10326;p9"/>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7" name="Google Shape;10327;p9"/>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8" name="Google Shape;10328;p9"/>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9" name="Google Shape;10329;p9"/>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0" name="Google Shape;10330;p9"/>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1" name="Google Shape;10331;p9"/>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2" name="Google Shape;10332;p9"/>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3" name="Google Shape;10333;p9"/>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4" name="Google Shape;10334;p9"/>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5" name="Google Shape;10335;p9"/>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6" name="Google Shape;10336;p9"/>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7" name="Google Shape;10337;p9"/>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8" name="Google Shape;10338;p9"/>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9" name="Google Shape;10339;p9"/>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0" name="Google Shape;10340;p9"/>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1" name="Google Shape;10341;p9"/>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2" name="Google Shape;10342;p9"/>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3" name="Google Shape;10343;p9"/>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4" name="Google Shape;10344;p9"/>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5" name="Google Shape;10345;p9"/>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6" name="Google Shape;10346;p9"/>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7" name="Google Shape;10347;p9"/>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8" name="Google Shape;10348;p9"/>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9" name="Google Shape;10349;p9"/>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0" name="Google Shape;10350;p9"/>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1" name="Google Shape;10351;p9"/>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2" name="Google Shape;10352;p9"/>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3" name="Google Shape;10353;p9"/>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4" name="Google Shape;10354;p9"/>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5" name="Google Shape;10355;p9"/>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6" name="Google Shape;10356;p9"/>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7" name="Google Shape;10357;p9"/>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8" name="Google Shape;10358;p9"/>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9" name="Google Shape;10359;p9"/>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0" name="Google Shape;10360;p9"/>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1" name="Google Shape;10361;p9"/>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2" name="Google Shape;10362;p9"/>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3" name="Google Shape;10363;p9"/>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4" name="Google Shape;10364;p9"/>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5" name="Google Shape;10365;p9"/>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6" name="Google Shape;10366;p9"/>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7" name="Google Shape;10367;p9"/>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8" name="Google Shape;10368;p9"/>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9" name="Google Shape;10369;p9"/>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0" name="Google Shape;10370;p9"/>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1" name="Google Shape;10371;p9"/>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2" name="Google Shape;10372;p9"/>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3" name="Google Shape;10373;p9"/>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4" name="Google Shape;10374;p9"/>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5" name="Google Shape;10375;p9"/>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6" name="Google Shape;10376;p9"/>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7" name="Google Shape;10377;p9"/>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8" name="Google Shape;10378;p9"/>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9" name="Google Shape;10379;p9"/>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0" name="Google Shape;10380;p9"/>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1" name="Google Shape;10381;p9"/>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2" name="Google Shape;10382;p9"/>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3" name="Google Shape;10383;p9"/>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4" name="Google Shape;10384;p9"/>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5" name="Google Shape;10385;p9"/>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6" name="Google Shape;10386;p9"/>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7" name="Google Shape;10387;p9"/>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8" name="Google Shape;10388;p9"/>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9" name="Google Shape;10389;p9"/>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0" name="Google Shape;10390;p9"/>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1" name="Google Shape;10391;p9"/>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2" name="Google Shape;10392;p9"/>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3" name="Google Shape;10393;p9"/>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4" name="Google Shape;10394;p9"/>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5" name="Google Shape;10395;p9"/>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6" name="Google Shape;10396;p9"/>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7" name="Google Shape;10397;p9"/>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8" name="Google Shape;10398;p9"/>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9" name="Google Shape;10399;p9"/>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0" name="Google Shape;10400;p9"/>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1" name="Google Shape;10401;p9"/>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2" name="Google Shape;10402;p9"/>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3" name="Google Shape;10403;p9"/>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4" name="Google Shape;10404;p9"/>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5" name="Google Shape;10405;p9"/>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6" name="Google Shape;10406;p9"/>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7" name="Google Shape;10407;p9"/>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8" name="Google Shape;10408;p9"/>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9" name="Google Shape;10409;p9"/>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0" name="Google Shape;10410;p9"/>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1" name="Google Shape;10411;p9"/>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2" name="Google Shape;10412;p9"/>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3" name="Google Shape;10413;p9"/>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4" name="Google Shape;10414;p9"/>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5" name="Google Shape;10415;p9"/>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6" name="Google Shape;10416;p9"/>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7" name="Google Shape;10417;p9"/>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8" name="Google Shape;10418;p9"/>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9" name="Google Shape;10419;p9"/>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0" name="Google Shape;10420;p9"/>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1" name="Google Shape;10421;p9"/>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2" name="Google Shape;10422;p9"/>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3" name="Google Shape;10423;p9"/>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4" name="Google Shape;10424;p9"/>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5" name="Google Shape;10425;p9"/>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6" name="Google Shape;10426;p9"/>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7" name="Google Shape;10427;p9"/>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8" name="Google Shape;10428;p9"/>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9" name="Google Shape;10429;p9"/>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0" name="Google Shape;10430;p9"/>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1" name="Google Shape;10431;p9"/>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2" name="Google Shape;10432;p9"/>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3" name="Google Shape;10433;p9"/>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4" name="Google Shape;10434;p9"/>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5" name="Google Shape;10435;p9"/>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6" name="Google Shape;10436;p9"/>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7" name="Google Shape;10437;p9"/>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8" name="Google Shape;10438;p9"/>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9" name="Google Shape;10439;p9"/>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0" name="Google Shape;10440;p9"/>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1" name="Google Shape;10441;p9"/>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2" name="Google Shape;10442;p9"/>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3" name="Google Shape;10443;p9"/>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4" name="Google Shape;10444;p9"/>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5" name="Google Shape;10445;p9"/>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6" name="Google Shape;10446;p9"/>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7" name="Google Shape;10447;p9"/>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8" name="Google Shape;10448;p9"/>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9" name="Google Shape;10449;p9"/>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0" name="Google Shape;10450;p9"/>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1" name="Google Shape;10451;p9"/>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2" name="Google Shape;10452;p9"/>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3" name="Google Shape;10453;p9"/>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4" name="Google Shape;10454;p9"/>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5" name="Google Shape;10455;p9"/>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6" name="Google Shape;10456;p9"/>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7" name="Google Shape;10457;p9"/>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8" name="Google Shape;10458;p9"/>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9" name="Google Shape;10459;p9"/>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0" name="Google Shape;10460;p9"/>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1" name="Google Shape;10461;p9"/>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2" name="Google Shape;10462;p9"/>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3" name="Google Shape;10463;p9"/>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4" name="Google Shape;10464;p9"/>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5" name="Google Shape;10465;p9"/>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6" name="Google Shape;10466;p9"/>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7" name="Google Shape;10467;p9"/>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8" name="Google Shape;10468;p9"/>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9" name="Google Shape;10469;p9"/>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0" name="Google Shape;10470;p9"/>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1" name="Google Shape;10471;p9"/>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2" name="Google Shape;10472;p9"/>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3" name="Google Shape;10473;p9"/>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4" name="Google Shape;10474;p9"/>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5" name="Google Shape;10475;p9"/>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6" name="Google Shape;10476;p9"/>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7" name="Google Shape;10477;p9"/>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8" name="Google Shape;10478;p9"/>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9" name="Google Shape;10479;p9"/>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0" name="Google Shape;10480;p9"/>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1" name="Google Shape;10481;p9"/>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2" name="Google Shape;10482;p9"/>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3" name="Google Shape;10483;p9"/>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4" name="Google Shape;10484;p9"/>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5" name="Google Shape;10485;p9"/>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6" name="Google Shape;10486;p9"/>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7" name="Google Shape;10487;p9"/>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8" name="Google Shape;10488;p9"/>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9" name="Google Shape;10489;p9"/>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0" name="Google Shape;10490;p9"/>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1" name="Google Shape;10491;p9"/>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2" name="Google Shape;10492;p9"/>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3" name="Google Shape;10493;p9"/>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4" name="Google Shape;10494;p9"/>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5" name="Google Shape;10495;p9"/>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6" name="Google Shape;10496;p9"/>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7" name="Google Shape;10497;p9"/>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8" name="Google Shape;10498;p9"/>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9" name="Google Shape;10499;p9"/>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0" name="Google Shape;10500;p9"/>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1" name="Google Shape;10501;p9"/>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2" name="Google Shape;10502;p9"/>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3" name="Google Shape;10503;p9"/>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4" name="Google Shape;10504;p9"/>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5" name="Google Shape;10505;p9"/>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6" name="Google Shape;10506;p9"/>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7" name="Google Shape;10507;p9"/>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8" name="Google Shape;10508;p9"/>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9" name="Google Shape;10509;p9"/>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0" name="Google Shape;10510;p9"/>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1" name="Google Shape;10511;p9"/>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2" name="Google Shape;10512;p9"/>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3" name="Google Shape;10513;p9"/>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4" name="Google Shape;10514;p9"/>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5" name="Google Shape;10515;p9"/>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6" name="Google Shape;10516;p9"/>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7" name="Google Shape;10517;p9"/>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8" name="Google Shape;10518;p9"/>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9" name="Google Shape;10519;p9"/>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0" name="Google Shape;10520;p9"/>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1" name="Google Shape;10521;p9"/>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2" name="Google Shape;10522;p9"/>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3" name="Google Shape;10523;p9"/>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4" name="Google Shape;10524;p9"/>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5" name="Google Shape;10525;p9"/>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6" name="Google Shape;10526;p9"/>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7" name="Google Shape;10527;p9"/>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8" name="Google Shape;10528;p9"/>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9" name="Google Shape;10529;p9"/>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0" name="Google Shape;10530;p9"/>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1" name="Google Shape;10531;p9"/>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2" name="Google Shape;10532;p9"/>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3" name="Google Shape;10533;p9"/>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4" name="Google Shape;10534;p9"/>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5" name="Google Shape;10535;p9"/>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6" name="Google Shape;10536;p9"/>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7" name="Google Shape;10537;p9"/>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8" name="Google Shape;10538;p9"/>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9" name="Google Shape;10539;p9"/>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0" name="Google Shape;10540;p9"/>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1" name="Google Shape;10541;p9"/>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2" name="Google Shape;10542;p9"/>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3" name="Google Shape;10543;p9"/>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4" name="Google Shape;10544;p9"/>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5" name="Google Shape;10545;p9"/>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6" name="Google Shape;10546;p9"/>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7" name="Google Shape;10547;p9"/>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8" name="Google Shape;10548;p9"/>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9" name="Google Shape;10549;p9"/>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0" name="Google Shape;10550;p9"/>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1" name="Google Shape;10551;p9"/>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2" name="Google Shape;10552;p9"/>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3" name="Google Shape;10553;p9"/>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4" name="Google Shape;10554;p9"/>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5" name="Google Shape;10555;p9"/>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6" name="Google Shape;10556;p9"/>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7" name="Google Shape;10557;p9"/>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8" name="Google Shape;10558;p9"/>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9" name="Google Shape;10559;p9"/>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0" name="Google Shape;10560;p9"/>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1" name="Google Shape;10561;p9"/>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2" name="Google Shape;10562;p9"/>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3" name="Google Shape;10563;p9"/>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4" name="Google Shape;10564;p9"/>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5" name="Google Shape;10565;p9"/>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6" name="Google Shape;10566;p9"/>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7" name="Google Shape;10567;p9"/>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8" name="Google Shape;10568;p9"/>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9" name="Google Shape;10569;p9"/>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0" name="Google Shape;10570;p9"/>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1" name="Google Shape;10571;p9"/>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2" name="Google Shape;10572;p9"/>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3" name="Google Shape;10573;p9"/>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4" name="Google Shape;10574;p9"/>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5" name="Google Shape;10575;p9"/>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6" name="Google Shape;10576;p9"/>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7" name="Google Shape;10577;p9"/>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8" name="Google Shape;10578;p9"/>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9" name="Google Shape;10579;p9"/>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0" name="Google Shape;10580;p9"/>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1" name="Google Shape;10581;p9"/>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2" name="Google Shape;10582;p9"/>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3" name="Google Shape;10583;p9"/>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4" name="Google Shape;10584;p9"/>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5" name="Google Shape;10585;p9"/>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6" name="Google Shape;10586;p9"/>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7" name="Google Shape;10587;p9"/>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8" name="Google Shape;10588;p9"/>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9" name="Google Shape;10589;p9"/>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0" name="Google Shape;10590;p9"/>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1" name="Google Shape;10591;p9"/>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2" name="Google Shape;10592;p9"/>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3" name="Google Shape;10593;p9"/>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4" name="Google Shape;10594;p9"/>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5" name="Google Shape;10595;p9"/>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6" name="Google Shape;10596;p9"/>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7" name="Google Shape;10597;p9"/>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8" name="Google Shape;10598;p9"/>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9" name="Google Shape;10599;p9"/>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0" name="Google Shape;10600;p9"/>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1" name="Google Shape;10601;p9"/>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2" name="Google Shape;10602;p9"/>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3" name="Google Shape;10603;p9"/>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4" name="Google Shape;10604;p9"/>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5" name="Google Shape;10605;p9"/>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6" name="Google Shape;10606;p9"/>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7" name="Google Shape;10607;p9"/>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8" name="Google Shape;10608;p9"/>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9" name="Google Shape;10609;p9"/>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0" name="Google Shape;10610;p9"/>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1" name="Google Shape;10611;p9"/>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2" name="Google Shape;10612;p9"/>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3" name="Google Shape;10613;p9"/>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4" name="Google Shape;10614;p9"/>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5" name="Google Shape;10615;p9"/>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6" name="Google Shape;10616;p9"/>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7" name="Google Shape;10617;p9"/>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8" name="Google Shape;10618;p9"/>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9" name="Google Shape;10619;p9"/>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0" name="Google Shape;10620;p9"/>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1" name="Google Shape;10621;p9"/>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2" name="Google Shape;10622;p9"/>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3" name="Google Shape;10623;p9"/>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4" name="Google Shape;10624;p9"/>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5" name="Google Shape;10625;p9"/>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6" name="Google Shape;10626;p9"/>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7" name="Google Shape;10627;p9"/>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8" name="Google Shape;10628;p9"/>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9" name="Google Shape;10629;p9"/>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0" name="Google Shape;10630;p9"/>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1" name="Google Shape;10631;p9"/>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2" name="Google Shape;10632;p9"/>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3" name="Google Shape;10633;p9"/>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4" name="Google Shape;10634;p9"/>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5" name="Google Shape;10635;p9"/>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6" name="Google Shape;10636;p9"/>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7" name="Google Shape;10637;p9"/>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8" name="Google Shape;10638;p9"/>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9" name="Google Shape;10639;p9"/>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0" name="Google Shape;10640;p9"/>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1" name="Google Shape;10641;p9"/>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2" name="Google Shape;10642;p9"/>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3" name="Google Shape;10643;p9"/>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4" name="Google Shape;10644;p9"/>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5" name="Google Shape;10645;p9"/>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6" name="Google Shape;10646;p9"/>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7" name="Google Shape;10647;p9"/>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8" name="Google Shape;10648;p9"/>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9" name="Google Shape;10649;p9"/>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0" name="Google Shape;10650;p9"/>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1" name="Google Shape;10651;p9"/>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2" name="Google Shape;10652;p9"/>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3" name="Google Shape;10653;p9"/>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4" name="Google Shape;10654;p9"/>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5" name="Google Shape;10655;p9"/>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6" name="Google Shape;10656;p9"/>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7" name="Google Shape;10657;p9"/>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8" name="Google Shape;10658;p9"/>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9" name="Google Shape;10659;p9"/>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0" name="Google Shape;10660;p9"/>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1" name="Google Shape;10661;p9"/>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2" name="Google Shape;10662;p9"/>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3" name="Google Shape;10663;p9"/>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4" name="Google Shape;10664;p9"/>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5" name="Google Shape;10665;p9"/>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6" name="Google Shape;10666;p9"/>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7" name="Google Shape;10667;p9"/>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8" name="Google Shape;10668;p9"/>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9" name="Google Shape;10669;p9"/>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0" name="Google Shape;10670;p9"/>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1" name="Google Shape;10671;p9"/>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2" name="Google Shape;10672;p9"/>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3" name="Google Shape;10673;p9"/>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4" name="Google Shape;10674;p9"/>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5" name="Google Shape;10675;p9"/>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6" name="Google Shape;10676;p9"/>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7" name="Google Shape;10677;p9"/>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8" name="Google Shape;10678;p9"/>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9" name="Google Shape;10679;p9"/>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0" name="Google Shape;10680;p9"/>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1" name="Google Shape;10681;p9"/>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2" name="Google Shape;10682;p9"/>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3" name="Google Shape;10683;p9"/>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4" name="Google Shape;10684;p9"/>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5" name="Google Shape;10685;p9"/>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6" name="Google Shape;10686;p9"/>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7" name="Google Shape;10687;p9"/>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8" name="Google Shape;10688;p9"/>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9" name="Google Shape;10689;p9"/>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0" name="Google Shape;10690;p9"/>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1" name="Google Shape;10691;p9"/>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2" name="Google Shape;10692;p9"/>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3" name="Google Shape;10693;p9"/>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4" name="Google Shape;10694;p9"/>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5" name="Google Shape;10695;p9"/>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6" name="Google Shape;10696;p9"/>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7" name="Google Shape;10697;p9"/>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8" name="Google Shape;10698;p9"/>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9" name="Google Shape;10699;p9"/>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0" name="Google Shape;10700;p9"/>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1" name="Google Shape;10701;p9"/>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2" name="Google Shape;10702;p9"/>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3" name="Google Shape;10703;p9"/>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4" name="Google Shape;10704;p9"/>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5" name="Google Shape;10705;p9"/>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6" name="Google Shape;10706;p9"/>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7" name="Google Shape;10707;p9"/>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8" name="Google Shape;10708;p9"/>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9" name="Google Shape;10709;p9"/>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0" name="Google Shape;10710;p9"/>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1" name="Google Shape;10711;p9"/>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2" name="Google Shape;10712;p9"/>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3" name="Google Shape;10713;p9"/>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4" name="Google Shape;10714;p9"/>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5" name="Google Shape;10715;p9"/>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6" name="Google Shape;10716;p9"/>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7" name="Google Shape;10717;p9"/>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8" name="Google Shape;10718;p9"/>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9" name="Google Shape;10719;p9"/>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0" name="Google Shape;10720;p9"/>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1" name="Google Shape;10721;p9"/>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2" name="Google Shape;10722;p9"/>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3" name="Google Shape;10723;p9"/>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4" name="Google Shape;10724;p9"/>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5" name="Google Shape;10725;p9"/>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6" name="Google Shape;10726;p9"/>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7" name="Google Shape;10727;p9"/>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8" name="Google Shape;10728;p9"/>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9" name="Google Shape;10729;p9"/>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0" name="Google Shape;10730;p9"/>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1" name="Google Shape;10731;p9"/>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2" name="Google Shape;10732;p9"/>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3" name="Google Shape;10733;p9"/>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4" name="Google Shape;10734;p9"/>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5" name="Google Shape;10735;p9"/>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6" name="Google Shape;10736;p9"/>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7" name="Google Shape;10737;p9"/>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8" name="Google Shape;10738;p9"/>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9" name="Google Shape;10739;p9"/>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0" name="Google Shape;10740;p9"/>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1" name="Google Shape;10741;p9"/>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2" name="Google Shape;10742;p9"/>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3" name="Google Shape;10743;p9"/>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4" name="Google Shape;10744;p9"/>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5" name="Google Shape;10745;p9"/>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6" name="Google Shape;10746;p9"/>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7" name="Google Shape;10747;p9"/>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8" name="Google Shape;10748;p9"/>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9" name="Google Shape;10749;p9"/>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0" name="Google Shape;10750;p9"/>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1" name="Google Shape;10751;p9"/>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2" name="Google Shape;10752;p9"/>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3" name="Google Shape;10753;p9"/>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4" name="Google Shape;10754;p9"/>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5" name="Google Shape;10755;p9"/>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6" name="Google Shape;10756;p9"/>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7" name="Google Shape;10757;p9"/>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8" name="Google Shape;10758;p9"/>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9" name="Google Shape;10759;p9"/>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0" name="Google Shape;10760;p9"/>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1" name="Google Shape;10761;p9"/>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2" name="Google Shape;10762;p9"/>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3" name="Google Shape;10763;p9"/>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4" name="Google Shape;10764;p9"/>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5" name="Google Shape;10765;p9"/>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6" name="Google Shape;10766;p9"/>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7" name="Google Shape;10767;p9"/>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8" name="Google Shape;10768;p9"/>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9" name="Google Shape;10769;p9"/>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0" name="Google Shape;10770;p9"/>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1" name="Google Shape;10771;p9"/>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2" name="Google Shape;10772;p9"/>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3" name="Google Shape;10773;p9"/>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4" name="Google Shape;10774;p9"/>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5" name="Google Shape;10775;p9"/>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6" name="Google Shape;10776;p9"/>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7" name="Google Shape;10777;p9"/>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8" name="Google Shape;10778;p9"/>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9" name="Google Shape;10779;p9"/>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0" name="Google Shape;10780;p9"/>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1" name="Google Shape;10781;p9"/>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2" name="Google Shape;10782;p9"/>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3" name="Google Shape;10783;p9"/>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4" name="Google Shape;10784;p9"/>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5" name="Google Shape;10785;p9"/>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6" name="Google Shape;10786;p9"/>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7" name="Google Shape;10787;p9"/>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8" name="Google Shape;10788;p9"/>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9" name="Google Shape;10789;p9"/>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0" name="Google Shape;10790;p9"/>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1" name="Google Shape;10791;p9"/>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2" name="Google Shape;10792;p9"/>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3" name="Google Shape;10793;p9"/>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4" name="Google Shape;10794;p9"/>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5" name="Google Shape;10795;p9"/>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6" name="Google Shape;10796;p9"/>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7" name="Google Shape;10797;p9"/>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8" name="Google Shape;10798;p9"/>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9" name="Google Shape;10799;p9"/>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0" name="Google Shape;10800;p9"/>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1" name="Google Shape;10801;p9"/>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2" name="Google Shape;10802;p9"/>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3" name="Google Shape;10803;p9"/>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4" name="Google Shape;10804;p9"/>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5" name="Google Shape;10805;p9"/>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6" name="Google Shape;10806;p9"/>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7" name="Google Shape;10807;p9"/>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8" name="Google Shape;10808;p9"/>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9" name="Google Shape;10809;p9"/>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0" name="Google Shape;10810;p9"/>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1" name="Google Shape;10811;p9"/>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2" name="Google Shape;10812;p9"/>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3" name="Google Shape;10813;p9"/>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4" name="Google Shape;10814;p9"/>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5" name="Google Shape;10815;p9"/>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6" name="Google Shape;10816;p9"/>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7" name="Google Shape;10817;p9"/>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8" name="Google Shape;10818;p9"/>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9" name="Google Shape;10819;p9"/>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0" name="Google Shape;10820;p9"/>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1" name="Google Shape;10821;p9"/>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2" name="Google Shape;10822;p9"/>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3" name="Google Shape;10823;p9"/>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4" name="Google Shape;10824;p9"/>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5" name="Google Shape;10825;p9"/>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6" name="Google Shape;10826;p9"/>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7" name="Google Shape;10827;p9"/>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8" name="Google Shape;10828;p9"/>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9" name="Google Shape;10829;p9"/>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0" name="Google Shape;10830;p9"/>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1" name="Google Shape;10831;p9"/>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2" name="Google Shape;10832;p9"/>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3" name="Google Shape;10833;p9"/>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4" name="Google Shape;10834;p9"/>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5" name="Google Shape;10835;p9"/>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6" name="Google Shape;10836;p9"/>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7" name="Google Shape;10837;p9"/>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8" name="Google Shape;10838;p9"/>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9" name="Google Shape;10839;p9"/>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0" name="Google Shape;10840;p9"/>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1" name="Google Shape;10841;p9"/>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2" name="Google Shape;10842;p9"/>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3" name="Google Shape;10843;p9"/>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4" name="Google Shape;10844;p9"/>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5" name="Google Shape;10845;p9"/>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6" name="Google Shape;10846;p9"/>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7" name="Google Shape;10847;p9"/>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8" name="Google Shape;10848;p9"/>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9" name="Google Shape;10849;p9"/>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0" name="Google Shape;10850;p9"/>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1" name="Google Shape;10851;p9"/>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2" name="Google Shape;10852;p9"/>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3" name="Google Shape;10853;p9"/>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4" name="Google Shape;10854;p9"/>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5" name="Google Shape;10855;p9"/>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6" name="Google Shape;10856;p9"/>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7" name="Google Shape;10857;p9"/>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8" name="Google Shape;10858;p9"/>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9" name="Google Shape;10859;p9"/>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0" name="Google Shape;10860;p9"/>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1" name="Google Shape;10861;p9"/>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2" name="Google Shape;10862;p9"/>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3" name="Google Shape;10863;p9"/>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4" name="Google Shape;10864;p9"/>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5" name="Google Shape;10865;p9"/>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6" name="Google Shape;10866;p9"/>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7" name="Google Shape;10867;p9"/>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8" name="Google Shape;10868;p9"/>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9" name="Google Shape;10869;p9"/>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0" name="Google Shape;10870;p9"/>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1" name="Google Shape;10871;p9"/>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2" name="Google Shape;10872;p9"/>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3" name="Google Shape;10873;p9"/>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4" name="Google Shape;10874;p9"/>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5" name="Google Shape;10875;p9"/>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6" name="Google Shape;10876;p9"/>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7" name="Google Shape;10877;p9"/>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8" name="Google Shape;10878;p9"/>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9" name="Google Shape;10879;p9"/>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0" name="Google Shape;10880;p9"/>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1" name="Google Shape;10881;p9"/>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2" name="Google Shape;10882;p9"/>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3" name="Google Shape;10883;p9"/>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4" name="Google Shape;10884;p9"/>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5" name="Google Shape;10885;p9"/>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6" name="Google Shape;10886;p9"/>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7" name="Google Shape;10887;p9"/>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8" name="Google Shape;10888;p9"/>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9" name="Google Shape;10889;p9"/>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0" name="Google Shape;10890;p9"/>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1" name="Google Shape;10891;p9"/>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2" name="Google Shape;10892;p9"/>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3" name="Google Shape;10893;p9"/>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4" name="Google Shape;10894;p9"/>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5" name="Google Shape;10895;p9"/>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6" name="Google Shape;10896;p9"/>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7" name="Google Shape;10897;p9"/>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8" name="Google Shape;10898;p9"/>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9" name="Google Shape;10899;p9"/>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0" name="Google Shape;10900;p9"/>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1" name="Google Shape;10901;p9"/>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2" name="Google Shape;10902;p9"/>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3" name="Google Shape;10903;p9"/>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4" name="Google Shape;10904;p9"/>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5" name="Google Shape;10905;p9"/>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6" name="Google Shape;10906;p9"/>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7" name="Google Shape;10907;p9"/>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8" name="Google Shape;10908;p9"/>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9" name="Google Shape;10909;p9"/>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0" name="Google Shape;10910;p9"/>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1" name="Google Shape;10911;p9"/>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2" name="Google Shape;10912;p9"/>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3" name="Google Shape;10913;p9"/>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4" name="Google Shape;10914;p9"/>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5" name="Google Shape;10915;p9"/>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6" name="Google Shape;10916;p9"/>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7" name="Google Shape;10917;p9"/>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8" name="Google Shape;10918;p9"/>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9" name="Google Shape;10919;p9"/>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0" name="Google Shape;10920;p9"/>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1" name="Google Shape;10921;p9"/>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2" name="Google Shape;10922;p9"/>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3" name="Google Shape;10923;p9"/>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4" name="Google Shape;10924;p9"/>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5" name="Google Shape;10925;p9"/>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6" name="Google Shape;10926;p9"/>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7" name="Google Shape;10927;p9"/>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8" name="Google Shape;10928;p9"/>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9" name="Google Shape;10929;p9"/>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0" name="Google Shape;10930;p9"/>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1" name="Google Shape;10931;p9"/>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2" name="Google Shape;10932;p9"/>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3" name="Google Shape;10933;p9"/>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4" name="Google Shape;10934;p9"/>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5" name="Google Shape;10935;p9"/>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6" name="Google Shape;10936;p9"/>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7" name="Google Shape;10937;p9"/>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8" name="Google Shape;10938;p9"/>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9" name="Google Shape;10939;p9"/>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0" name="Google Shape;10940;p9"/>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1" name="Google Shape;10941;p9"/>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2" name="Google Shape;10942;p9"/>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3" name="Google Shape;10943;p9"/>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4" name="Google Shape;10944;p9"/>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5" name="Google Shape;10945;p9"/>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6" name="Google Shape;10946;p9"/>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7" name="Google Shape;10947;p9"/>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8" name="Google Shape;10948;p9"/>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9" name="Google Shape;10949;p9"/>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0" name="Google Shape;10950;p9"/>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1" name="Google Shape;10951;p9"/>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2" name="Google Shape;10952;p9"/>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3" name="Google Shape;10953;p9"/>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4" name="Google Shape;10954;p9"/>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5" name="Google Shape;10955;p9"/>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6" name="Google Shape;10956;p9"/>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7" name="Google Shape;10957;p9"/>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8" name="Google Shape;10958;p9"/>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9" name="Google Shape;10959;p9"/>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0" name="Google Shape;10960;p9"/>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1" name="Google Shape;10961;p9"/>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2" name="Google Shape;10962;p9"/>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3" name="Google Shape;10963;p9"/>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4" name="Google Shape;10964;p9"/>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5" name="Google Shape;10965;p9"/>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6" name="Google Shape;10966;p9"/>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7" name="Google Shape;10967;p9"/>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8" name="Google Shape;10968;p9"/>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9" name="Google Shape;10969;p9"/>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0" name="Google Shape;10970;p9"/>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1" name="Google Shape;10971;p9"/>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2" name="Google Shape;10972;p9"/>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3" name="Google Shape;10973;p9"/>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4" name="Google Shape;10974;p9"/>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5" name="Google Shape;10975;p9"/>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6" name="Google Shape;10976;p9"/>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7" name="Google Shape;10977;p9"/>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8" name="Google Shape;10978;p9"/>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9" name="Google Shape;10979;p9"/>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0" name="Google Shape;10980;p9"/>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1" name="Google Shape;10981;p9"/>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2" name="Google Shape;10982;p9"/>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3" name="Google Shape;10983;p9"/>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4" name="Google Shape;10984;p9"/>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5" name="Google Shape;10985;p9"/>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6" name="Google Shape;10986;p9"/>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7" name="Google Shape;10987;p9"/>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8" name="Google Shape;10988;p9"/>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9" name="Google Shape;10989;p9"/>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0" name="Google Shape;10990;p9"/>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1" name="Google Shape;10991;p9"/>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2" name="Google Shape;10992;p9"/>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3" name="Google Shape;10993;p9"/>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4" name="Google Shape;10994;p9"/>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5" name="Google Shape;10995;p9"/>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6" name="Google Shape;10996;p9"/>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7" name="Google Shape;10997;p9"/>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8" name="Google Shape;10998;p9"/>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9" name="Google Shape;10999;p9"/>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0" name="Google Shape;11000;p9"/>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1" name="Google Shape;11001;p9"/>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2" name="Google Shape;11002;p9"/>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3" name="Google Shape;11003;p9"/>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4" name="Google Shape;11004;p9"/>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5" name="Google Shape;11005;p9"/>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6" name="Google Shape;11006;p9"/>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7" name="Google Shape;11007;p9"/>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8" name="Google Shape;11008;p9"/>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9" name="Google Shape;11009;p9"/>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0" name="Google Shape;11010;p9"/>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1" name="Google Shape;11011;p9"/>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2" name="Google Shape;11012;p9"/>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3" name="Google Shape;11013;p9"/>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4" name="Google Shape;11014;p9"/>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5" name="Google Shape;11015;p9"/>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6" name="Google Shape;11016;p9"/>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7" name="Google Shape;11017;p9"/>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8" name="Google Shape;11018;p9"/>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9" name="Google Shape;11019;p9"/>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0" name="Google Shape;11020;p9"/>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1" name="Google Shape;11021;p9"/>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2" name="Google Shape;11022;p9"/>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3" name="Google Shape;11023;p9"/>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4" name="Google Shape;11024;p9"/>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5" name="Google Shape;11025;p9"/>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6" name="Google Shape;11026;p9"/>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7" name="Google Shape;11027;p9"/>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8" name="Google Shape;11028;p9"/>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9" name="Google Shape;11029;p9"/>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0" name="Google Shape;11030;p9"/>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1" name="Google Shape;11031;p9"/>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2" name="Google Shape;11032;p9"/>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3" name="Google Shape;11033;p9"/>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4" name="Google Shape;11034;p9"/>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5" name="Google Shape;11035;p9"/>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6" name="Google Shape;11036;p9"/>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7" name="Google Shape;11037;p9"/>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8" name="Google Shape;11038;p9"/>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9" name="Google Shape;11039;p9"/>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0" name="Google Shape;11040;p9"/>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1" name="Google Shape;11041;p9"/>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2" name="Google Shape;11042;p9"/>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3" name="Google Shape;11043;p9"/>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4" name="Google Shape;11044;p9"/>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5" name="Google Shape;11045;p9"/>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6" name="Google Shape;11046;p9"/>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7" name="Google Shape;11047;p9"/>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8" name="Google Shape;11048;p9"/>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9" name="Google Shape;11049;p9"/>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0" name="Google Shape;11050;p9"/>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1" name="Google Shape;11051;p9"/>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2" name="Google Shape;11052;p9"/>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3" name="Google Shape;11053;p9"/>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4" name="Google Shape;11054;p9"/>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5" name="Google Shape;11055;p9"/>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6" name="Google Shape;11056;p9"/>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7" name="Google Shape;11057;p9"/>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8" name="Google Shape;11058;p9"/>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9" name="Google Shape;11059;p9"/>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0" name="Google Shape;11060;p9"/>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1" name="Google Shape;11061;p9"/>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2" name="Google Shape;11062;p9"/>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3" name="Google Shape;11063;p9"/>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4" name="Google Shape;11064;p9"/>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5" name="Google Shape;11065;p9"/>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6" name="Google Shape;11066;p9"/>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7" name="Google Shape;11067;p9"/>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8" name="Google Shape;11068;p9"/>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9" name="Google Shape;11069;p9"/>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0" name="Google Shape;11070;p9"/>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1" name="Google Shape;11071;p9"/>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2" name="Google Shape;11072;p9"/>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3" name="Google Shape;11073;p9"/>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4" name="Google Shape;11074;p9"/>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5" name="Google Shape;11075;p9"/>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6" name="Google Shape;11076;p9"/>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7" name="Google Shape;11077;p9"/>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8" name="Google Shape;11078;p9"/>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9" name="Google Shape;11079;p9"/>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0" name="Google Shape;11080;p9"/>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1" name="Google Shape;11081;p9"/>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2" name="Google Shape;11082;p9"/>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3" name="Google Shape;11083;p9"/>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4" name="Google Shape;11084;p9"/>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5" name="Google Shape;11085;p9"/>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6" name="Google Shape;11086;p9"/>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7" name="Google Shape;11087;p9"/>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8" name="Google Shape;11088;p9"/>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9" name="Google Shape;11089;p9"/>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0" name="Google Shape;11090;p9"/>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1" name="Google Shape;11091;p9"/>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2" name="Google Shape;11092;p9"/>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3" name="Google Shape;11093;p9"/>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4" name="Google Shape;11094;p9"/>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5" name="Google Shape;11095;p9"/>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6" name="Google Shape;11096;p9"/>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7" name="Google Shape;11097;p9"/>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8" name="Google Shape;11098;p9"/>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9" name="Google Shape;11099;p9"/>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0" name="Google Shape;11100;p9"/>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1" name="Google Shape;11101;p9"/>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2" name="Google Shape;11102;p9"/>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3" name="Google Shape;11103;p9"/>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4" name="Google Shape;11104;p9"/>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5" name="Google Shape;11105;p9"/>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6" name="Google Shape;11106;p9"/>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7" name="Google Shape;11107;p9"/>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8" name="Google Shape;11108;p9"/>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9" name="Google Shape;11109;p9"/>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0" name="Google Shape;11110;p9"/>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1" name="Google Shape;11111;p9"/>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2" name="Google Shape;11112;p9"/>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3" name="Google Shape;11113;p9"/>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4" name="Google Shape;11114;p9"/>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5" name="Google Shape;11115;p9"/>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6" name="Google Shape;11116;p9"/>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7" name="Google Shape;11117;p9"/>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8" name="Google Shape;11118;p9"/>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9" name="Google Shape;11119;p9"/>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0" name="Google Shape;11120;p9"/>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1" name="Google Shape;11121;p9"/>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2" name="Google Shape;11122;p9"/>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3" name="Google Shape;11123;p9"/>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4" name="Google Shape;11124;p9"/>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5" name="Google Shape;11125;p9"/>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6" name="Google Shape;11126;p9"/>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7" name="Google Shape;11127;p9"/>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8" name="Google Shape;11128;p9"/>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9" name="Google Shape;11129;p9"/>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0" name="Google Shape;11130;p9"/>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1" name="Google Shape;11131;p9"/>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2" name="Google Shape;11132;p9"/>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3" name="Google Shape;11133;p9"/>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4" name="Google Shape;11134;p9"/>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5" name="Google Shape;11135;p9"/>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6" name="Google Shape;11136;p9"/>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7" name="Google Shape;11137;p9"/>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8" name="Google Shape;11138;p9"/>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9" name="Google Shape;11139;p9"/>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0" name="Google Shape;11140;p9"/>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1" name="Google Shape;11141;p9"/>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2" name="Google Shape;11142;p9"/>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3" name="Google Shape;11143;p9"/>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4" name="Google Shape;11144;p9"/>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5" name="Google Shape;11145;p9"/>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6" name="Google Shape;11146;p9"/>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7" name="Google Shape;11147;p9"/>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8" name="Google Shape;11148;p9"/>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9" name="Google Shape;11149;p9"/>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0" name="Google Shape;11150;p9"/>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1" name="Google Shape;11151;p9"/>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2" name="Google Shape;11152;p9"/>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3" name="Google Shape;11153;p9"/>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4" name="Google Shape;11154;p9"/>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5" name="Google Shape;11155;p9"/>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6" name="Google Shape;11156;p9"/>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7" name="Google Shape;11157;p9"/>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8" name="Google Shape;11158;p9"/>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9" name="Google Shape;11159;p9"/>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0" name="Google Shape;11160;p9"/>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1" name="Google Shape;11161;p9"/>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2" name="Google Shape;11162;p9"/>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3" name="Google Shape;11163;p9"/>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4" name="Google Shape;11164;p9"/>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5" name="Google Shape;11165;p9"/>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6" name="Google Shape;11166;p9"/>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7" name="Google Shape;11167;p9"/>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8" name="Google Shape;11168;p9"/>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9" name="Google Shape;11169;p9"/>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0" name="Google Shape;11170;p9"/>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1" name="Google Shape;11171;p9"/>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2" name="Google Shape;11172;p9"/>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3" name="Google Shape;11173;p9"/>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4" name="Google Shape;11174;p9"/>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5" name="Google Shape;11175;p9"/>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6" name="Google Shape;11176;p9"/>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7" name="Google Shape;11177;p9"/>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8" name="Google Shape;11178;p9"/>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9" name="Google Shape;11179;p9"/>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0" name="Google Shape;11180;p9"/>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1" name="Google Shape;11181;p9"/>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2" name="Google Shape;11182;p9"/>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3" name="Google Shape;11183;p9"/>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4" name="Google Shape;11184;p9"/>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5" name="Google Shape;11185;p9"/>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6" name="Google Shape;11186;p9"/>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7" name="Google Shape;11187;p9"/>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8" name="Google Shape;11188;p9"/>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9" name="Google Shape;11189;p9"/>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0" name="Google Shape;11190;p9"/>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1" name="Google Shape;11191;p9"/>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2" name="Google Shape;11192;p9"/>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3" name="Google Shape;11193;p9"/>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4" name="Google Shape;11194;p9"/>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5" name="Google Shape;11195;p9"/>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6" name="Google Shape;11196;p9"/>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7" name="Google Shape;11197;p9"/>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8" name="Google Shape;11198;p9"/>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9" name="Google Shape;11199;p9"/>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0" name="Google Shape;11200;p9"/>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1" name="Google Shape;11201;p9"/>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2" name="Google Shape;11202;p9"/>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3" name="Google Shape;11203;p9"/>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4" name="Google Shape;11204;p9"/>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5" name="Google Shape;11205;p9"/>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6" name="Google Shape;11206;p9"/>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7" name="Google Shape;11207;p9"/>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8" name="Google Shape;11208;p9"/>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9" name="Google Shape;11209;p9"/>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0" name="Google Shape;11210;p9"/>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1" name="Google Shape;11211;p9"/>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2" name="Google Shape;11212;p9"/>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3" name="Google Shape;11213;p9"/>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4" name="Google Shape;11214;p9"/>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5" name="Google Shape;11215;p9"/>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6" name="Google Shape;11216;p9"/>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7" name="Google Shape;11217;p9"/>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8" name="Google Shape;11218;p9"/>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9" name="Google Shape;11219;p9"/>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0" name="Google Shape;11220;p9"/>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1" name="Google Shape;11221;p9"/>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2" name="Google Shape;11222;p9"/>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3" name="Google Shape;11223;p9"/>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4" name="Google Shape;11224;p9"/>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5" name="Google Shape;11225;p9"/>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6" name="Google Shape;11226;p9"/>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7" name="Google Shape;11227;p9"/>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8" name="Google Shape;11228;p9"/>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9" name="Google Shape;11229;p9"/>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0" name="Google Shape;11230;p9"/>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1" name="Google Shape;11231;p9"/>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2" name="Google Shape;11232;p9"/>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3" name="Google Shape;11233;p9"/>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4" name="Google Shape;11234;p9"/>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5" name="Google Shape;11235;p9"/>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6" name="Google Shape;11236;p9"/>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7" name="Google Shape;11237;p9"/>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8" name="Google Shape;11238;p9"/>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9" name="Google Shape;11239;p9"/>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0" name="Google Shape;11240;p9"/>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1" name="Google Shape;11241;p9"/>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2" name="Google Shape;11242;p9"/>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3" name="Google Shape;11243;p9"/>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4" name="Google Shape;11244;p9"/>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5" name="Google Shape;11245;p9"/>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6" name="Google Shape;11246;p9"/>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7" name="Google Shape;11247;p9"/>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8" name="Google Shape;11248;p9"/>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9" name="Google Shape;11249;p9"/>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0" name="Google Shape;11250;p9"/>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1" name="Google Shape;11251;p9"/>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2" name="Google Shape;11252;p9"/>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3" name="Google Shape;11253;p9"/>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4" name="Google Shape;11254;p9"/>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5" name="Google Shape;11255;p9"/>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6" name="Google Shape;11256;p9"/>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7" name="Google Shape;11257;p9"/>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8" name="Google Shape;11258;p9"/>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9" name="Google Shape;11259;p9"/>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0" name="Google Shape;11260;p9"/>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1" name="Google Shape;11261;p9"/>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2" name="Google Shape;11262;p9"/>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3" name="Google Shape;11263;p9"/>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4" name="Google Shape;11264;p9"/>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5" name="Google Shape;11265;p9"/>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6" name="Google Shape;11266;p9"/>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7" name="Google Shape;11267;p9"/>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8" name="Google Shape;11268;p9"/>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9" name="Google Shape;11269;p9"/>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0" name="Google Shape;11270;p9"/>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1" name="Google Shape;11271;p9"/>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2" name="Google Shape;11272;p9"/>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3" name="Google Shape;11273;p9"/>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4" name="Google Shape;11274;p9"/>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5" name="Google Shape;11275;p9"/>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6" name="Google Shape;11276;p9"/>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7" name="Google Shape;11277;p9"/>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8" name="Google Shape;11278;p9"/>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9" name="Google Shape;11279;p9"/>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0" name="Google Shape;11280;p9"/>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1" name="Google Shape;11281;p9"/>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2" name="Google Shape;11282;p9"/>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3" name="Google Shape;11283;p9"/>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4" name="Google Shape;11284;p9"/>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5" name="Google Shape;11285;p9"/>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6" name="Google Shape;11286;p9"/>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7" name="Google Shape;11287;p9"/>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88" name="Google Shape;11288;p9"/>
          <p:cNvSpPr txBox="1">
            <a:spLocks noGrp="1"/>
          </p:cNvSpPr>
          <p:nvPr>
            <p:ph type="title"/>
          </p:nvPr>
        </p:nvSpPr>
        <p:spPr>
          <a:xfrm>
            <a:off x="847080" y="1812567"/>
            <a:ext cx="5845200" cy="1623600"/>
          </a:xfrm>
          <a:prstGeom prst="rect">
            <a:avLst/>
          </a:prstGeom>
          <a:effectLst>
            <a:outerShdw dist="28575" dir="396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r>
              <a:rPr lang="en-US"/>
              <a:t>Click to edit Master title style</a:t>
            </a:r>
            <a:endParaRPr/>
          </a:p>
        </p:txBody>
      </p:sp>
      <p:sp>
        <p:nvSpPr>
          <p:cNvPr id="11289" name="Google Shape;11289;p9"/>
          <p:cNvSpPr txBox="1">
            <a:spLocks noGrp="1"/>
          </p:cNvSpPr>
          <p:nvPr>
            <p:ph type="body" idx="1"/>
          </p:nvPr>
        </p:nvSpPr>
        <p:spPr>
          <a:xfrm>
            <a:off x="847067" y="3740800"/>
            <a:ext cx="5064800" cy="1132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Char char="●"/>
              <a:defRPr sz="1867">
                <a:solidFill>
                  <a:srgbClr val="434343"/>
                </a:solidFill>
              </a:defRPr>
            </a:lvl1pPr>
            <a:lvl2pPr marL="1219170" lvl="1" indent="-423323" rtl="0">
              <a:lnSpc>
                <a:spcPct val="115000"/>
              </a:lnSpc>
              <a:spcBef>
                <a:spcPts val="0"/>
              </a:spcBef>
              <a:spcAft>
                <a:spcPts val="0"/>
              </a:spcAft>
              <a:buClr>
                <a:srgbClr val="434343"/>
              </a:buClr>
              <a:buSzPts val="1400"/>
              <a:buChar char="○"/>
              <a:defRPr>
                <a:solidFill>
                  <a:srgbClr val="434343"/>
                </a:solidFill>
              </a:defRPr>
            </a:lvl2pPr>
            <a:lvl3pPr marL="1828754" lvl="2" indent="-423323" rtl="0">
              <a:lnSpc>
                <a:spcPct val="115000"/>
              </a:lnSpc>
              <a:spcBef>
                <a:spcPts val="0"/>
              </a:spcBef>
              <a:spcAft>
                <a:spcPts val="0"/>
              </a:spcAft>
              <a:buClr>
                <a:srgbClr val="434343"/>
              </a:buClr>
              <a:buSzPts val="1400"/>
              <a:buChar char="■"/>
              <a:defRPr>
                <a:solidFill>
                  <a:srgbClr val="434343"/>
                </a:solidFill>
              </a:defRPr>
            </a:lvl3pPr>
            <a:lvl4pPr marL="2438339" lvl="3" indent="-423323" rtl="0">
              <a:lnSpc>
                <a:spcPct val="115000"/>
              </a:lnSpc>
              <a:spcBef>
                <a:spcPts val="0"/>
              </a:spcBef>
              <a:spcAft>
                <a:spcPts val="0"/>
              </a:spcAft>
              <a:buClr>
                <a:srgbClr val="434343"/>
              </a:buClr>
              <a:buSzPts val="1400"/>
              <a:buChar char="●"/>
              <a:defRPr>
                <a:solidFill>
                  <a:srgbClr val="434343"/>
                </a:solidFill>
              </a:defRPr>
            </a:lvl4pPr>
            <a:lvl5pPr marL="3047924" lvl="4" indent="-423323" rtl="0">
              <a:lnSpc>
                <a:spcPct val="115000"/>
              </a:lnSpc>
              <a:spcBef>
                <a:spcPts val="0"/>
              </a:spcBef>
              <a:spcAft>
                <a:spcPts val="0"/>
              </a:spcAft>
              <a:buClr>
                <a:srgbClr val="434343"/>
              </a:buClr>
              <a:buSzPts val="1400"/>
              <a:buChar char="○"/>
              <a:defRPr>
                <a:solidFill>
                  <a:srgbClr val="434343"/>
                </a:solidFill>
              </a:defRPr>
            </a:lvl5pPr>
            <a:lvl6pPr marL="3657509" lvl="5" indent="-423323" rtl="0">
              <a:lnSpc>
                <a:spcPct val="115000"/>
              </a:lnSpc>
              <a:spcBef>
                <a:spcPts val="0"/>
              </a:spcBef>
              <a:spcAft>
                <a:spcPts val="0"/>
              </a:spcAft>
              <a:buClr>
                <a:srgbClr val="434343"/>
              </a:buClr>
              <a:buSzPts val="1400"/>
              <a:buChar char="■"/>
              <a:defRPr>
                <a:solidFill>
                  <a:srgbClr val="434343"/>
                </a:solidFill>
              </a:defRPr>
            </a:lvl6pPr>
            <a:lvl7pPr marL="4267093" lvl="6" indent="-423323" rtl="0">
              <a:lnSpc>
                <a:spcPct val="115000"/>
              </a:lnSpc>
              <a:spcBef>
                <a:spcPts val="0"/>
              </a:spcBef>
              <a:spcAft>
                <a:spcPts val="0"/>
              </a:spcAft>
              <a:buClr>
                <a:srgbClr val="434343"/>
              </a:buClr>
              <a:buSzPts val="1400"/>
              <a:buChar char="●"/>
              <a:defRPr>
                <a:solidFill>
                  <a:srgbClr val="434343"/>
                </a:solidFill>
              </a:defRPr>
            </a:lvl7pPr>
            <a:lvl8pPr marL="4876678" lvl="7" indent="-423323" rtl="0">
              <a:lnSpc>
                <a:spcPct val="115000"/>
              </a:lnSpc>
              <a:spcBef>
                <a:spcPts val="0"/>
              </a:spcBef>
              <a:spcAft>
                <a:spcPts val="0"/>
              </a:spcAft>
              <a:buClr>
                <a:srgbClr val="434343"/>
              </a:buClr>
              <a:buSzPts val="1400"/>
              <a:buChar char="○"/>
              <a:defRPr>
                <a:solidFill>
                  <a:srgbClr val="434343"/>
                </a:solidFill>
              </a:defRPr>
            </a:lvl8pPr>
            <a:lvl9pPr marL="5486263" lvl="8" indent="-423323" rtl="0">
              <a:lnSpc>
                <a:spcPct val="115000"/>
              </a:lnSpc>
              <a:spcBef>
                <a:spcPts val="0"/>
              </a:spcBef>
              <a:spcAft>
                <a:spcPts val="0"/>
              </a:spcAft>
              <a:buClr>
                <a:srgbClr val="434343"/>
              </a:buClr>
              <a:buSzPts val="1400"/>
              <a:buChar char="■"/>
              <a:defRPr>
                <a:solidFill>
                  <a:srgbClr val="434343"/>
                </a:solidFill>
              </a:defRPr>
            </a:lvl9pPr>
          </a:lstStyle>
          <a:p>
            <a:pPr lvl="0"/>
            <a:r>
              <a:rPr lang="en-US"/>
              <a:t>Edit Master text styles</a:t>
            </a:r>
          </a:p>
        </p:txBody>
      </p:sp>
      <p:sp>
        <p:nvSpPr>
          <p:cNvPr id="11290" name="Google Shape;11290;p9"/>
          <p:cNvSpPr/>
          <p:nvPr/>
        </p:nvSpPr>
        <p:spPr>
          <a:xfrm>
            <a:off x="-6354" y="-14"/>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rgbClr val="EDEDED"/>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9563746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2"/>
        </a:solidFill>
        <a:effectLst/>
      </p:bgPr>
    </p:bg>
    <p:spTree>
      <p:nvGrpSpPr>
        <p:cNvPr id="1" name="Shape 11291"/>
        <p:cNvGrpSpPr/>
        <p:nvPr/>
      </p:nvGrpSpPr>
      <p:grpSpPr>
        <a:xfrm>
          <a:off x="0" y="0"/>
          <a:ext cx="0" cy="0"/>
          <a:chOff x="0" y="0"/>
          <a:chExt cx="0" cy="0"/>
        </a:xfrm>
      </p:grpSpPr>
      <p:sp>
        <p:nvSpPr>
          <p:cNvPr id="11292" name="Google Shape;11292;p10"/>
          <p:cNvSpPr txBox="1">
            <a:spLocks noGrp="1"/>
          </p:cNvSpPr>
          <p:nvPr>
            <p:ph type="title"/>
          </p:nvPr>
        </p:nvSpPr>
        <p:spPr>
          <a:xfrm>
            <a:off x="960000" y="1116800"/>
            <a:ext cx="5271200" cy="1566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r>
              <a:rPr lang="en-US"/>
              <a:t>Click to edit Master title style</a:t>
            </a:r>
            <a:endParaRPr/>
          </a:p>
        </p:txBody>
      </p:sp>
      <p:sp>
        <p:nvSpPr>
          <p:cNvPr id="11293" name="Google Shape;11293;p10"/>
          <p:cNvSpPr/>
          <p:nvPr/>
        </p:nvSpPr>
        <p:spPr>
          <a:xfrm>
            <a:off x="1066" y="4067"/>
            <a:ext cx="12204715" cy="6858027"/>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8489834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slideLayout" Target="../slideLayouts/slideLayout51.xml"/><Relationship Id="rId3" Type="http://schemas.openxmlformats.org/officeDocument/2006/relationships/slideLayout" Target="../slideLayouts/slideLayout28.xml"/><Relationship Id="rId21" Type="http://schemas.openxmlformats.org/officeDocument/2006/relationships/slideLayout" Target="../slideLayouts/slideLayout46.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29" Type="http://schemas.openxmlformats.org/officeDocument/2006/relationships/theme" Target="../theme/theme3.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28" Type="http://schemas.openxmlformats.org/officeDocument/2006/relationships/slideLayout" Target="../slideLayouts/slideLayout53.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 Id="rId27" Type="http://schemas.openxmlformats.org/officeDocument/2006/relationships/slideLayout" Target="../slideLayouts/slideLayout52.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3" Type="http://schemas.openxmlformats.org/officeDocument/2006/relationships/slideLayout" Target="../slideLayouts/slideLayout57.xml"/><Relationship Id="rId21" Type="http://schemas.openxmlformats.org/officeDocument/2006/relationships/slideLayout" Target="../slideLayouts/slideLayout75.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24" Type="http://schemas.openxmlformats.org/officeDocument/2006/relationships/theme" Target="../theme/theme5.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23" Type="http://schemas.openxmlformats.org/officeDocument/2006/relationships/slideLayout" Target="../slideLayouts/slideLayout77.xml"/><Relationship Id="rId10" Type="http://schemas.openxmlformats.org/officeDocument/2006/relationships/slideLayout" Target="../slideLayouts/slideLayout64.xml"/><Relationship Id="rId19" Type="http://schemas.openxmlformats.org/officeDocument/2006/relationships/slideLayout" Target="../slideLayouts/slideLayout73.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slideLayout" Target="../slideLayouts/slideLayout76.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79.xml"/><Relationship Id="rId1" Type="http://schemas.openxmlformats.org/officeDocument/2006/relationships/slideLayout" Target="../slideLayouts/slideLayout7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1pPr>
            <a:lvl2pPr lvl="1"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2pPr>
            <a:lvl3pPr lvl="2"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3pPr>
            <a:lvl4pPr lvl="3"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4pPr>
            <a:lvl5pPr lvl="4"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5pPr>
            <a:lvl6pPr lvl="5"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6pPr>
            <a:lvl7pPr lvl="6"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7pPr>
            <a:lvl8pPr lvl="7"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8pPr>
            <a:lvl9pPr lvl="8"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Dosis Medium"/>
              <a:buChar char="●"/>
              <a:defRPr>
                <a:solidFill>
                  <a:schemeClr val="dk1"/>
                </a:solidFill>
                <a:latin typeface="Dosis Medium"/>
                <a:ea typeface="Dosis Medium"/>
                <a:cs typeface="Dosis Medium"/>
                <a:sym typeface="Dosis Medium"/>
              </a:defRPr>
            </a:lvl1pPr>
            <a:lvl2pPr marL="914400" lvl="1" indent="-317500">
              <a:lnSpc>
                <a:spcPct val="115000"/>
              </a:lnSpc>
              <a:spcBef>
                <a:spcPts val="1600"/>
              </a:spcBef>
              <a:spcAft>
                <a:spcPts val="0"/>
              </a:spcAft>
              <a:buClr>
                <a:schemeClr val="dk1"/>
              </a:buClr>
              <a:buSzPts val="1400"/>
              <a:buFont typeface="Dosis Medium"/>
              <a:buChar char="○"/>
              <a:defRPr>
                <a:solidFill>
                  <a:schemeClr val="dk1"/>
                </a:solidFill>
                <a:latin typeface="Dosis Medium"/>
                <a:ea typeface="Dosis Medium"/>
                <a:cs typeface="Dosis Medium"/>
                <a:sym typeface="Dosis Medium"/>
              </a:defRPr>
            </a:lvl2pPr>
            <a:lvl3pPr marL="1371600" lvl="2" indent="-317500">
              <a:lnSpc>
                <a:spcPct val="115000"/>
              </a:lnSpc>
              <a:spcBef>
                <a:spcPts val="1600"/>
              </a:spcBef>
              <a:spcAft>
                <a:spcPts val="0"/>
              </a:spcAft>
              <a:buClr>
                <a:schemeClr val="dk1"/>
              </a:buClr>
              <a:buSzPts val="1400"/>
              <a:buFont typeface="Dosis Medium"/>
              <a:buChar char="■"/>
              <a:defRPr>
                <a:solidFill>
                  <a:schemeClr val="dk1"/>
                </a:solidFill>
                <a:latin typeface="Dosis Medium"/>
                <a:ea typeface="Dosis Medium"/>
                <a:cs typeface="Dosis Medium"/>
                <a:sym typeface="Dosis Medium"/>
              </a:defRPr>
            </a:lvl3pPr>
            <a:lvl4pPr marL="1828800" lvl="3" indent="-317500">
              <a:lnSpc>
                <a:spcPct val="115000"/>
              </a:lnSpc>
              <a:spcBef>
                <a:spcPts val="1600"/>
              </a:spcBef>
              <a:spcAft>
                <a:spcPts val="0"/>
              </a:spcAft>
              <a:buClr>
                <a:schemeClr val="dk1"/>
              </a:buClr>
              <a:buSzPts val="1400"/>
              <a:buFont typeface="Dosis Medium"/>
              <a:buChar char="●"/>
              <a:defRPr>
                <a:solidFill>
                  <a:schemeClr val="dk1"/>
                </a:solidFill>
                <a:latin typeface="Dosis Medium"/>
                <a:ea typeface="Dosis Medium"/>
                <a:cs typeface="Dosis Medium"/>
                <a:sym typeface="Dosis Medium"/>
              </a:defRPr>
            </a:lvl4pPr>
            <a:lvl5pPr marL="2286000" lvl="4" indent="-317500">
              <a:lnSpc>
                <a:spcPct val="115000"/>
              </a:lnSpc>
              <a:spcBef>
                <a:spcPts val="1600"/>
              </a:spcBef>
              <a:spcAft>
                <a:spcPts val="0"/>
              </a:spcAft>
              <a:buClr>
                <a:schemeClr val="dk1"/>
              </a:buClr>
              <a:buSzPts val="1400"/>
              <a:buFont typeface="Dosis Medium"/>
              <a:buChar char="○"/>
              <a:defRPr>
                <a:solidFill>
                  <a:schemeClr val="dk1"/>
                </a:solidFill>
                <a:latin typeface="Dosis Medium"/>
                <a:ea typeface="Dosis Medium"/>
                <a:cs typeface="Dosis Medium"/>
                <a:sym typeface="Dosis Medium"/>
              </a:defRPr>
            </a:lvl5pPr>
            <a:lvl6pPr marL="2743200" lvl="5" indent="-317500">
              <a:lnSpc>
                <a:spcPct val="115000"/>
              </a:lnSpc>
              <a:spcBef>
                <a:spcPts val="1600"/>
              </a:spcBef>
              <a:spcAft>
                <a:spcPts val="0"/>
              </a:spcAft>
              <a:buClr>
                <a:schemeClr val="dk1"/>
              </a:buClr>
              <a:buSzPts val="1400"/>
              <a:buFont typeface="Dosis Medium"/>
              <a:buChar char="■"/>
              <a:defRPr>
                <a:solidFill>
                  <a:schemeClr val="dk1"/>
                </a:solidFill>
                <a:latin typeface="Dosis Medium"/>
                <a:ea typeface="Dosis Medium"/>
                <a:cs typeface="Dosis Medium"/>
                <a:sym typeface="Dosis Medium"/>
              </a:defRPr>
            </a:lvl6pPr>
            <a:lvl7pPr marL="3200400" lvl="6" indent="-317500">
              <a:lnSpc>
                <a:spcPct val="115000"/>
              </a:lnSpc>
              <a:spcBef>
                <a:spcPts val="1600"/>
              </a:spcBef>
              <a:spcAft>
                <a:spcPts val="0"/>
              </a:spcAft>
              <a:buClr>
                <a:schemeClr val="dk1"/>
              </a:buClr>
              <a:buSzPts val="1400"/>
              <a:buFont typeface="Dosis Medium"/>
              <a:buChar char="●"/>
              <a:defRPr>
                <a:solidFill>
                  <a:schemeClr val="dk1"/>
                </a:solidFill>
                <a:latin typeface="Dosis Medium"/>
                <a:ea typeface="Dosis Medium"/>
                <a:cs typeface="Dosis Medium"/>
                <a:sym typeface="Dosis Medium"/>
              </a:defRPr>
            </a:lvl7pPr>
            <a:lvl8pPr marL="3657600" lvl="7" indent="-317500">
              <a:lnSpc>
                <a:spcPct val="115000"/>
              </a:lnSpc>
              <a:spcBef>
                <a:spcPts val="1600"/>
              </a:spcBef>
              <a:spcAft>
                <a:spcPts val="0"/>
              </a:spcAft>
              <a:buClr>
                <a:schemeClr val="dk1"/>
              </a:buClr>
              <a:buSzPts val="1400"/>
              <a:buFont typeface="Dosis Medium"/>
              <a:buChar char="○"/>
              <a:defRPr>
                <a:solidFill>
                  <a:schemeClr val="dk1"/>
                </a:solidFill>
                <a:latin typeface="Dosis Medium"/>
                <a:ea typeface="Dosis Medium"/>
                <a:cs typeface="Dosis Medium"/>
                <a:sym typeface="Dosis Medium"/>
              </a:defRPr>
            </a:lvl8pPr>
            <a:lvl9pPr marL="4114800" lvl="8" indent="-317500">
              <a:lnSpc>
                <a:spcPct val="115000"/>
              </a:lnSpc>
              <a:spcBef>
                <a:spcPts val="1600"/>
              </a:spcBef>
              <a:spcAft>
                <a:spcPts val="1600"/>
              </a:spcAft>
              <a:buClr>
                <a:schemeClr val="dk1"/>
              </a:buClr>
              <a:buSzPts val="1400"/>
              <a:buFont typeface="Dosis Medium"/>
              <a:buChar char="■"/>
              <a:defRPr>
                <a:solidFill>
                  <a:schemeClr val="dk1"/>
                </a:solidFill>
                <a:latin typeface="Dosis Medium"/>
                <a:ea typeface="Dosis Medium"/>
                <a:cs typeface="Dosis Medium"/>
                <a:sym typeface="Dosis Medium"/>
              </a:defRPr>
            </a:lvl9pPr>
          </a:lstStyle>
          <a:p>
            <a:endParaRPr/>
          </a:p>
        </p:txBody>
      </p:sp>
    </p:spTree>
    <p:extLst>
      <p:ext uri="{BB962C8B-B14F-4D97-AF65-F5344CB8AC3E}">
        <p14:creationId xmlns:p14="http://schemas.microsoft.com/office/powerpoint/2010/main" val="3692332388"/>
      </p:ext>
    </p:extLst>
  </p:cSld>
  <p:clrMap bg1="lt1" tx1="dk1" bg2="dk2" tx2="lt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 id="2147483721" r:id="rId13"/>
    <p:sldLayoutId id="2147483722" r:id="rId14"/>
    <p:sldLayoutId id="2147483723" r:id="rId15"/>
    <p:sldLayoutId id="2147483724" r:id="rId16"/>
    <p:sldLayoutId id="2147483725" r:id="rId17"/>
    <p:sldLayoutId id="2147483726" r:id="rId18"/>
    <p:sldLayoutId id="2147483727" r:id="rId19"/>
    <p:sldLayoutId id="2147483728" r:id="rId20"/>
    <p:sldLayoutId id="2147483729" r:id="rId21"/>
    <p:sldLayoutId id="2147483730" r:id="rId22"/>
    <p:sldLayoutId id="2147483731" r:id="rId23"/>
    <p:sldLayoutId id="2147483732" r:id="rId24"/>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0E2A47"/>
        </a:solidFill>
        <a:effectLst/>
      </p:bgPr>
    </p:bg>
    <p:spTree>
      <p:nvGrpSpPr>
        <p:cNvPr id="1" name="Shape 27126"/>
        <p:cNvGrpSpPr/>
        <p:nvPr/>
      </p:nvGrpSpPr>
      <p:grpSpPr>
        <a:xfrm>
          <a:off x="0" y="0"/>
          <a:ext cx="0" cy="0"/>
          <a:chOff x="0" y="0"/>
          <a:chExt cx="0" cy="0"/>
        </a:xfrm>
      </p:grpSpPr>
      <p:sp>
        <p:nvSpPr>
          <p:cNvPr id="27127" name="Google Shape;27127;p25"/>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7128" name="Google Shape;27128;p25"/>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827610474"/>
      </p:ext>
    </p:extLst>
  </p:cSld>
  <p:clrMap bg1="lt1" tx1="dk1" bg2="dk2" tx2="lt2" accent1="accent1" accent2="accent2" accent3="accent3" accent4="accent4" accent5="accent5" accent6="accent6" hlink="hlink" folHlink="folHlink"/>
  <p:sldLayoutIdLst>
    <p:sldLayoutId id="2147483734" r:id="rId1"/>
  </p:sldLayoutIdLst>
  <p:hf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2800"/>
              <a:buFont typeface="Big Shoulders Text"/>
              <a:buNone/>
              <a:defRPr sz="2800">
                <a:solidFill>
                  <a:schemeClr val="dk2"/>
                </a:solidFill>
                <a:latin typeface="Big Shoulders Text"/>
                <a:ea typeface="Big Shoulders Text"/>
                <a:cs typeface="Big Shoulders Text"/>
                <a:sym typeface="Big Shoulders Text"/>
              </a:defRPr>
            </a:lvl1pPr>
            <a:lvl2pPr lvl="1">
              <a:spcBef>
                <a:spcPts val="0"/>
              </a:spcBef>
              <a:spcAft>
                <a:spcPts val="0"/>
              </a:spcAft>
              <a:buClr>
                <a:schemeClr val="dk2"/>
              </a:buClr>
              <a:buSzPts val="2800"/>
              <a:buFont typeface="Big Shoulders Text"/>
              <a:buNone/>
              <a:defRPr sz="2800">
                <a:solidFill>
                  <a:schemeClr val="dk2"/>
                </a:solidFill>
                <a:latin typeface="Big Shoulders Text"/>
                <a:ea typeface="Big Shoulders Text"/>
                <a:cs typeface="Big Shoulders Text"/>
                <a:sym typeface="Big Shoulders Text"/>
              </a:defRPr>
            </a:lvl2pPr>
            <a:lvl3pPr lvl="2">
              <a:spcBef>
                <a:spcPts val="0"/>
              </a:spcBef>
              <a:spcAft>
                <a:spcPts val="0"/>
              </a:spcAft>
              <a:buClr>
                <a:schemeClr val="dk2"/>
              </a:buClr>
              <a:buSzPts val="2800"/>
              <a:buFont typeface="Big Shoulders Text"/>
              <a:buNone/>
              <a:defRPr sz="2800">
                <a:solidFill>
                  <a:schemeClr val="dk2"/>
                </a:solidFill>
                <a:latin typeface="Big Shoulders Text"/>
                <a:ea typeface="Big Shoulders Text"/>
                <a:cs typeface="Big Shoulders Text"/>
                <a:sym typeface="Big Shoulders Text"/>
              </a:defRPr>
            </a:lvl3pPr>
            <a:lvl4pPr lvl="3">
              <a:spcBef>
                <a:spcPts val="0"/>
              </a:spcBef>
              <a:spcAft>
                <a:spcPts val="0"/>
              </a:spcAft>
              <a:buClr>
                <a:schemeClr val="dk2"/>
              </a:buClr>
              <a:buSzPts val="2800"/>
              <a:buFont typeface="Big Shoulders Text"/>
              <a:buNone/>
              <a:defRPr sz="2800">
                <a:solidFill>
                  <a:schemeClr val="dk2"/>
                </a:solidFill>
                <a:latin typeface="Big Shoulders Text"/>
                <a:ea typeface="Big Shoulders Text"/>
                <a:cs typeface="Big Shoulders Text"/>
                <a:sym typeface="Big Shoulders Text"/>
              </a:defRPr>
            </a:lvl4pPr>
            <a:lvl5pPr lvl="4">
              <a:spcBef>
                <a:spcPts val="0"/>
              </a:spcBef>
              <a:spcAft>
                <a:spcPts val="0"/>
              </a:spcAft>
              <a:buClr>
                <a:schemeClr val="dk2"/>
              </a:buClr>
              <a:buSzPts val="2800"/>
              <a:buFont typeface="Big Shoulders Text"/>
              <a:buNone/>
              <a:defRPr sz="2800">
                <a:solidFill>
                  <a:schemeClr val="dk2"/>
                </a:solidFill>
                <a:latin typeface="Big Shoulders Text"/>
                <a:ea typeface="Big Shoulders Text"/>
                <a:cs typeface="Big Shoulders Text"/>
                <a:sym typeface="Big Shoulders Text"/>
              </a:defRPr>
            </a:lvl5pPr>
            <a:lvl6pPr lvl="5">
              <a:spcBef>
                <a:spcPts val="0"/>
              </a:spcBef>
              <a:spcAft>
                <a:spcPts val="0"/>
              </a:spcAft>
              <a:buClr>
                <a:schemeClr val="dk2"/>
              </a:buClr>
              <a:buSzPts val="2800"/>
              <a:buFont typeface="Big Shoulders Text"/>
              <a:buNone/>
              <a:defRPr sz="2800">
                <a:solidFill>
                  <a:schemeClr val="dk2"/>
                </a:solidFill>
                <a:latin typeface="Big Shoulders Text"/>
                <a:ea typeface="Big Shoulders Text"/>
                <a:cs typeface="Big Shoulders Text"/>
                <a:sym typeface="Big Shoulders Text"/>
              </a:defRPr>
            </a:lvl6pPr>
            <a:lvl7pPr lvl="6">
              <a:spcBef>
                <a:spcPts val="0"/>
              </a:spcBef>
              <a:spcAft>
                <a:spcPts val="0"/>
              </a:spcAft>
              <a:buClr>
                <a:schemeClr val="dk2"/>
              </a:buClr>
              <a:buSzPts val="2800"/>
              <a:buFont typeface="Big Shoulders Text"/>
              <a:buNone/>
              <a:defRPr sz="2800">
                <a:solidFill>
                  <a:schemeClr val="dk2"/>
                </a:solidFill>
                <a:latin typeface="Big Shoulders Text"/>
                <a:ea typeface="Big Shoulders Text"/>
                <a:cs typeface="Big Shoulders Text"/>
                <a:sym typeface="Big Shoulders Text"/>
              </a:defRPr>
            </a:lvl7pPr>
            <a:lvl8pPr lvl="7">
              <a:spcBef>
                <a:spcPts val="0"/>
              </a:spcBef>
              <a:spcAft>
                <a:spcPts val="0"/>
              </a:spcAft>
              <a:buClr>
                <a:schemeClr val="dk2"/>
              </a:buClr>
              <a:buSzPts val="2800"/>
              <a:buFont typeface="Big Shoulders Text"/>
              <a:buNone/>
              <a:defRPr sz="2800">
                <a:solidFill>
                  <a:schemeClr val="dk2"/>
                </a:solidFill>
                <a:latin typeface="Big Shoulders Text"/>
                <a:ea typeface="Big Shoulders Text"/>
                <a:cs typeface="Big Shoulders Text"/>
                <a:sym typeface="Big Shoulders Text"/>
              </a:defRPr>
            </a:lvl8pPr>
            <a:lvl9pPr lvl="8">
              <a:spcBef>
                <a:spcPts val="0"/>
              </a:spcBef>
              <a:spcAft>
                <a:spcPts val="0"/>
              </a:spcAft>
              <a:buClr>
                <a:schemeClr val="dk2"/>
              </a:buClr>
              <a:buSzPts val="2800"/>
              <a:buFont typeface="Big Shoulders Text"/>
              <a:buNone/>
              <a:defRPr sz="2800">
                <a:solidFill>
                  <a:schemeClr val="dk2"/>
                </a:solidFill>
                <a:latin typeface="Big Shoulders Text"/>
                <a:ea typeface="Big Shoulders Text"/>
                <a:cs typeface="Big Shoulders Text"/>
                <a:sym typeface="Big Shoulders Text"/>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Roboto Condensed"/>
              <a:buChar char="●"/>
              <a:defRPr sz="1800">
                <a:solidFill>
                  <a:schemeClr val="dk2"/>
                </a:solidFill>
                <a:latin typeface="Roboto Condensed"/>
                <a:ea typeface="Roboto Condensed"/>
                <a:cs typeface="Roboto Condensed"/>
                <a:sym typeface="Roboto Condensed"/>
              </a:defRPr>
            </a:lvl1pPr>
            <a:lvl2pPr marL="914400" lvl="1" indent="-317500">
              <a:lnSpc>
                <a:spcPct val="115000"/>
              </a:lnSpc>
              <a:spcBef>
                <a:spcPts val="0"/>
              </a:spcBef>
              <a:spcAft>
                <a:spcPts val="0"/>
              </a:spcAft>
              <a:buClr>
                <a:schemeClr val="dk2"/>
              </a:buClr>
              <a:buSzPts val="1400"/>
              <a:buFont typeface="Roboto Condensed"/>
              <a:buChar char="○"/>
              <a:defRPr>
                <a:solidFill>
                  <a:schemeClr val="dk2"/>
                </a:solidFill>
                <a:latin typeface="Roboto Condensed"/>
                <a:ea typeface="Roboto Condensed"/>
                <a:cs typeface="Roboto Condensed"/>
                <a:sym typeface="Roboto Condensed"/>
              </a:defRPr>
            </a:lvl2pPr>
            <a:lvl3pPr marL="1371600" lvl="2" indent="-317500">
              <a:lnSpc>
                <a:spcPct val="115000"/>
              </a:lnSpc>
              <a:spcBef>
                <a:spcPts val="0"/>
              </a:spcBef>
              <a:spcAft>
                <a:spcPts val="0"/>
              </a:spcAft>
              <a:buClr>
                <a:schemeClr val="dk2"/>
              </a:buClr>
              <a:buSzPts val="1400"/>
              <a:buFont typeface="Roboto Condensed"/>
              <a:buChar char="■"/>
              <a:defRPr>
                <a:solidFill>
                  <a:schemeClr val="dk2"/>
                </a:solidFill>
                <a:latin typeface="Roboto Condensed"/>
                <a:ea typeface="Roboto Condensed"/>
                <a:cs typeface="Roboto Condensed"/>
                <a:sym typeface="Roboto Condensed"/>
              </a:defRPr>
            </a:lvl3pPr>
            <a:lvl4pPr marL="1828800" lvl="3" indent="-317500">
              <a:lnSpc>
                <a:spcPct val="115000"/>
              </a:lnSpc>
              <a:spcBef>
                <a:spcPts val="0"/>
              </a:spcBef>
              <a:spcAft>
                <a:spcPts val="0"/>
              </a:spcAft>
              <a:buClr>
                <a:schemeClr val="dk2"/>
              </a:buClr>
              <a:buSzPts val="1400"/>
              <a:buFont typeface="Roboto Condensed"/>
              <a:buChar char="●"/>
              <a:defRPr>
                <a:solidFill>
                  <a:schemeClr val="dk2"/>
                </a:solidFill>
                <a:latin typeface="Roboto Condensed"/>
                <a:ea typeface="Roboto Condensed"/>
                <a:cs typeface="Roboto Condensed"/>
                <a:sym typeface="Roboto Condensed"/>
              </a:defRPr>
            </a:lvl4pPr>
            <a:lvl5pPr marL="2286000" lvl="4" indent="-317500">
              <a:lnSpc>
                <a:spcPct val="115000"/>
              </a:lnSpc>
              <a:spcBef>
                <a:spcPts val="0"/>
              </a:spcBef>
              <a:spcAft>
                <a:spcPts val="0"/>
              </a:spcAft>
              <a:buClr>
                <a:schemeClr val="dk2"/>
              </a:buClr>
              <a:buSzPts val="1400"/>
              <a:buFont typeface="Roboto Condensed"/>
              <a:buChar char="○"/>
              <a:defRPr>
                <a:solidFill>
                  <a:schemeClr val="dk2"/>
                </a:solidFill>
                <a:latin typeface="Roboto Condensed"/>
                <a:ea typeface="Roboto Condensed"/>
                <a:cs typeface="Roboto Condensed"/>
                <a:sym typeface="Roboto Condensed"/>
              </a:defRPr>
            </a:lvl5pPr>
            <a:lvl6pPr marL="2743200" lvl="5" indent="-317500">
              <a:lnSpc>
                <a:spcPct val="115000"/>
              </a:lnSpc>
              <a:spcBef>
                <a:spcPts val="0"/>
              </a:spcBef>
              <a:spcAft>
                <a:spcPts val="0"/>
              </a:spcAft>
              <a:buClr>
                <a:schemeClr val="dk2"/>
              </a:buClr>
              <a:buSzPts val="1400"/>
              <a:buFont typeface="Roboto Condensed"/>
              <a:buChar char="■"/>
              <a:defRPr>
                <a:solidFill>
                  <a:schemeClr val="dk2"/>
                </a:solidFill>
                <a:latin typeface="Roboto Condensed"/>
                <a:ea typeface="Roboto Condensed"/>
                <a:cs typeface="Roboto Condensed"/>
                <a:sym typeface="Roboto Condensed"/>
              </a:defRPr>
            </a:lvl6pPr>
            <a:lvl7pPr marL="3200400" lvl="6" indent="-317500">
              <a:lnSpc>
                <a:spcPct val="115000"/>
              </a:lnSpc>
              <a:spcBef>
                <a:spcPts val="0"/>
              </a:spcBef>
              <a:spcAft>
                <a:spcPts val="0"/>
              </a:spcAft>
              <a:buClr>
                <a:schemeClr val="dk2"/>
              </a:buClr>
              <a:buSzPts val="1400"/>
              <a:buFont typeface="Roboto Condensed"/>
              <a:buChar char="●"/>
              <a:defRPr>
                <a:solidFill>
                  <a:schemeClr val="dk2"/>
                </a:solidFill>
                <a:latin typeface="Roboto Condensed"/>
                <a:ea typeface="Roboto Condensed"/>
                <a:cs typeface="Roboto Condensed"/>
                <a:sym typeface="Roboto Condensed"/>
              </a:defRPr>
            </a:lvl7pPr>
            <a:lvl8pPr marL="3657600" lvl="7" indent="-317500">
              <a:lnSpc>
                <a:spcPct val="115000"/>
              </a:lnSpc>
              <a:spcBef>
                <a:spcPts val="0"/>
              </a:spcBef>
              <a:spcAft>
                <a:spcPts val="0"/>
              </a:spcAft>
              <a:buClr>
                <a:schemeClr val="dk2"/>
              </a:buClr>
              <a:buSzPts val="1400"/>
              <a:buFont typeface="Roboto Condensed"/>
              <a:buChar char="○"/>
              <a:defRPr>
                <a:solidFill>
                  <a:schemeClr val="dk2"/>
                </a:solidFill>
                <a:latin typeface="Roboto Condensed"/>
                <a:ea typeface="Roboto Condensed"/>
                <a:cs typeface="Roboto Condensed"/>
                <a:sym typeface="Roboto Condensed"/>
              </a:defRPr>
            </a:lvl8pPr>
            <a:lvl9pPr marL="4114800" lvl="8" indent="-317500">
              <a:lnSpc>
                <a:spcPct val="115000"/>
              </a:lnSpc>
              <a:spcBef>
                <a:spcPts val="0"/>
              </a:spcBef>
              <a:spcAft>
                <a:spcPts val="0"/>
              </a:spcAft>
              <a:buClr>
                <a:schemeClr val="dk2"/>
              </a:buClr>
              <a:buSzPts val="1400"/>
              <a:buFont typeface="Roboto Condensed"/>
              <a:buChar char="■"/>
              <a:defRPr>
                <a:solidFill>
                  <a:schemeClr val="dk2"/>
                </a:solidFill>
                <a:latin typeface="Roboto Condensed"/>
                <a:ea typeface="Roboto Condensed"/>
                <a:cs typeface="Roboto Condensed"/>
                <a:sym typeface="Roboto Condensed"/>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51408154"/>
      </p:ext>
    </p:extLst>
  </p:cSld>
  <p:clrMap bg1="lt1" tx1="dk1" bg2="dk2" tx2="lt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 id="2147483747" r:id="rId12"/>
    <p:sldLayoutId id="2147483748" r:id="rId13"/>
    <p:sldLayoutId id="2147483749" r:id="rId14"/>
    <p:sldLayoutId id="2147483750" r:id="rId15"/>
    <p:sldLayoutId id="2147483751" r:id="rId16"/>
    <p:sldLayoutId id="2147483752" r:id="rId17"/>
    <p:sldLayoutId id="2147483753" r:id="rId18"/>
    <p:sldLayoutId id="2147483754" r:id="rId19"/>
    <p:sldLayoutId id="2147483755" r:id="rId20"/>
    <p:sldLayoutId id="2147483756" r:id="rId21"/>
    <p:sldLayoutId id="2147483757" r:id="rId22"/>
    <p:sldLayoutId id="2147483758" r:id="rId23"/>
    <p:sldLayoutId id="2147483759" r:id="rId24"/>
    <p:sldLayoutId id="2147483760" r:id="rId25"/>
    <p:sldLayoutId id="2147483761" r:id="rId26"/>
    <p:sldLayoutId id="2147483762" r:id="rId27"/>
    <p:sldLayoutId id="2147483763" r:id="rId28"/>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0E2A47"/>
        </a:solidFill>
        <a:effectLst/>
      </p:bgPr>
    </p:bg>
    <p:spTree>
      <p:nvGrpSpPr>
        <p:cNvPr id="1" name="Shape 469"/>
        <p:cNvGrpSpPr/>
        <p:nvPr/>
      </p:nvGrpSpPr>
      <p:grpSpPr>
        <a:xfrm>
          <a:off x="0" y="0"/>
          <a:ext cx="0" cy="0"/>
          <a:chOff x="0" y="0"/>
          <a:chExt cx="0" cy="0"/>
        </a:xfrm>
      </p:grpSpPr>
      <p:sp>
        <p:nvSpPr>
          <p:cNvPr id="470" name="Google Shape;470;p27"/>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71" name="Google Shape;471;p27"/>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402765950"/>
      </p:ext>
    </p:extLst>
  </p:cSld>
  <p:clrMap bg1="lt1" tx1="dk1" bg2="dk2" tx2="lt2" accent1="accent1" accent2="accent2" accent3="accent3" accent4="accent4" accent5="accent5" accent6="accent6" hlink="hlink" folHlink="folHlink"/>
  <p:sldLayoutIdLst>
    <p:sldLayoutId id="2147483765" r:id="rId1"/>
  </p:sldLayoutIdLst>
  <p:hf sldNum="0"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600"/>
              <a:buFont typeface="Montserrat"/>
              <a:buNone/>
              <a:defRPr sz="2600" b="1">
                <a:solidFill>
                  <a:schemeClr val="dk1"/>
                </a:solidFill>
                <a:latin typeface="Montserrat"/>
                <a:ea typeface="Montserrat"/>
                <a:cs typeface="Montserrat"/>
                <a:sym typeface="Montserrat"/>
              </a:defRPr>
            </a:lvl1pPr>
            <a:lvl2pPr lvl="1" rtl="0">
              <a:spcBef>
                <a:spcPts val="0"/>
              </a:spcBef>
              <a:spcAft>
                <a:spcPts val="0"/>
              </a:spcAft>
              <a:buClr>
                <a:schemeClr val="dk1"/>
              </a:buClr>
              <a:buSzPts val="2600"/>
              <a:buFont typeface="Montserrat"/>
              <a:buNone/>
              <a:defRPr sz="2600" b="1">
                <a:solidFill>
                  <a:schemeClr val="dk1"/>
                </a:solidFill>
                <a:latin typeface="Montserrat"/>
                <a:ea typeface="Montserrat"/>
                <a:cs typeface="Montserrat"/>
                <a:sym typeface="Montserrat"/>
              </a:defRPr>
            </a:lvl2pPr>
            <a:lvl3pPr lvl="2" rtl="0">
              <a:spcBef>
                <a:spcPts val="0"/>
              </a:spcBef>
              <a:spcAft>
                <a:spcPts val="0"/>
              </a:spcAft>
              <a:buClr>
                <a:schemeClr val="dk1"/>
              </a:buClr>
              <a:buSzPts val="2600"/>
              <a:buFont typeface="Montserrat"/>
              <a:buNone/>
              <a:defRPr sz="2600" b="1">
                <a:solidFill>
                  <a:schemeClr val="dk1"/>
                </a:solidFill>
                <a:latin typeface="Montserrat"/>
                <a:ea typeface="Montserrat"/>
                <a:cs typeface="Montserrat"/>
                <a:sym typeface="Montserrat"/>
              </a:defRPr>
            </a:lvl3pPr>
            <a:lvl4pPr lvl="3" rtl="0">
              <a:spcBef>
                <a:spcPts val="0"/>
              </a:spcBef>
              <a:spcAft>
                <a:spcPts val="0"/>
              </a:spcAft>
              <a:buClr>
                <a:schemeClr val="dk1"/>
              </a:buClr>
              <a:buSzPts val="2600"/>
              <a:buFont typeface="Montserrat"/>
              <a:buNone/>
              <a:defRPr sz="2600" b="1">
                <a:solidFill>
                  <a:schemeClr val="dk1"/>
                </a:solidFill>
                <a:latin typeface="Montserrat"/>
                <a:ea typeface="Montserrat"/>
                <a:cs typeface="Montserrat"/>
                <a:sym typeface="Montserrat"/>
              </a:defRPr>
            </a:lvl4pPr>
            <a:lvl5pPr lvl="4" rtl="0">
              <a:spcBef>
                <a:spcPts val="0"/>
              </a:spcBef>
              <a:spcAft>
                <a:spcPts val="0"/>
              </a:spcAft>
              <a:buClr>
                <a:schemeClr val="dk1"/>
              </a:buClr>
              <a:buSzPts val="2600"/>
              <a:buFont typeface="Montserrat"/>
              <a:buNone/>
              <a:defRPr sz="2600" b="1">
                <a:solidFill>
                  <a:schemeClr val="dk1"/>
                </a:solidFill>
                <a:latin typeface="Montserrat"/>
                <a:ea typeface="Montserrat"/>
                <a:cs typeface="Montserrat"/>
                <a:sym typeface="Montserrat"/>
              </a:defRPr>
            </a:lvl5pPr>
            <a:lvl6pPr lvl="5" rtl="0">
              <a:spcBef>
                <a:spcPts val="0"/>
              </a:spcBef>
              <a:spcAft>
                <a:spcPts val="0"/>
              </a:spcAft>
              <a:buClr>
                <a:schemeClr val="dk1"/>
              </a:buClr>
              <a:buSzPts val="2600"/>
              <a:buFont typeface="Montserrat"/>
              <a:buNone/>
              <a:defRPr sz="2600" b="1">
                <a:solidFill>
                  <a:schemeClr val="dk1"/>
                </a:solidFill>
                <a:latin typeface="Montserrat"/>
                <a:ea typeface="Montserrat"/>
                <a:cs typeface="Montserrat"/>
                <a:sym typeface="Montserrat"/>
              </a:defRPr>
            </a:lvl6pPr>
            <a:lvl7pPr lvl="6" rtl="0">
              <a:spcBef>
                <a:spcPts val="0"/>
              </a:spcBef>
              <a:spcAft>
                <a:spcPts val="0"/>
              </a:spcAft>
              <a:buClr>
                <a:schemeClr val="dk1"/>
              </a:buClr>
              <a:buSzPts val="2600"/>
              <a:buFont typeface="Montserrat"/>
              <a:buNone/>
              <a:defRPr sz="2600" b="1">
                <a:solidFill>
                  <a:schemeClr val="dk1"/>
                </a:solidFill>
                <a:latin typeface="Montserrat"/>
                <a:ea typeface="Montserrat"/>
                <a:cs typeface="Montserrat"/>
                <a:sym typeface="Montserrat"/>
              </a:defRPr>
            </a:lvl7pPr>
            <a:lvl8pPr lvl="7" rtl="0">
              <a:spcBef>
                <a:spcPts val="0"/>
              </a:spcBef>
              <a:spcAft>
                <a:spcPts val="0"/>
              </a:spcAft>
              <a:buClr>
                <a:schemeClr val="dk1"/>
              </a:buClr>
              <a:buSzPts val="2600"/>
              <a:buFont typeface="Montserrat"/>
              <a:buNone/>
              <a:defRPr sz="2600" b="1">
                <a:solidFill>
                  <a:schemeClr val="dk1"/>
                </a:solidFill>
                <a:latin typeface="Montserrat"/>
                <a:ea typeface="Montserrat"/>
                <a:cs typeface="Montserrat"/>
                <a:sym typeface="Montserrat"/>
              </a:defRPr>
            </a:lvl8pPr>
            <a:lvl9pPr lvl="8" rtl="0">
              <a:spcBef>
                <a:spcPts val="0"/>
              </a:spcBef>
              <a:spcAft>
                <a:spcPts val="0"/>
              </a:spcAft>
              <a:buClr>
                <a:schemeClr val="dk1"/>
              </a:buClr>
              <a:buSzPts val="2600"/>
              <a:buFont typeface="Montserrat"/>
              <a:buNone/>
              <a:defRPr sz="2600" b="1">
                <a:solidFill>
                  <a:schemeClr val="dk1"/>
                </a:solidFill>
                <a:latin typeface="Montserrat"/>
                <a:ea typeface="Montserrat"/>
                <a:cs typeface="Montserrat"/>
                <a:sym typeface="Montserrat"/>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1pPr>
            <a:lvl2pPr marL="914400" lvl="1" indent="-31750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2pPr>
            <a:lvl3pPr marL="1371600" lvl="2" indent="-31750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3pPr>
            <a:lvl4pPr marL="1828800" lvl="3" indent="-31750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4pPr>
            <a:lvl5pPr marL="2286000" lvl="4" indent="-31750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5pPr>
            <a:lvl6pPr marL="2743200" lvl="5" indent="-31750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6pPr>
            <a:lvl7pPr marL="3200400" lvl="6" indent="-31750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7pPr>
            <a:lvl8pPr marL="3657600" lvl="7" indent="-31750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8pPr>
            <a:lvl9pPr marL="4114800" lvl="8" indent="-317500">
              <a:lnSpc>
                <a:spcPct val="115000"/>
              </a:lnSpc>
              <a:spcBef>
                <a:spcPts val="0"/>
              </a:spcBef>
              <a:spcAft>
                <a:spcPts val="0"/>
              </a:spcAft>
              <a:buClr>
                <a:schemeClr val="dk1"/>
              </a:buClr>
              <a:buSzPts val="1400"/>
              <a:buFont typeface="Nunito Sans"/>
              <a:buChar char="■"/>
              <a:defRPr>
                <a:solidFill>
                  <a:schemeClr val="dk1"/>
                </a:solidFill>
                <a:latin typeface="Nunito Sans"/>
                <a:ea typeface="Nunito Sans"/>
                <a:cs typeface="Nunito Sans"/>
                <a:sym typeface="Nunito Sans"/>
              </a:defRPr>
            </a:lvl9pPr>
          </a:lstStyle>
          <a:p>
            <a:endParaRPr/>
          </a:p>
        </p:txBody>
      </p:sp>
    </p:spTree>
    <p:extLst>
      <p:ext uri="{BB962C8B-B14F-4D97-AF65-F5344CB8AC3E}">
        <p14:creationId xmlns:p14="http://schemas.microsoft.com/office/powerpoint/2010/main" val="878961988"/>
      </p:ext>
    </p:extLst>
  </p:cSld>
  <p:clrMap bg1="lt1" tx1="dk1" bg2="dk2" tx2="lt2" accent1="accent1" accent2="accent2" accent3="accent3" accent4="accent4" accent5="accent5" accent6="accent6" hlink="hlink" folHlink="folHlink"/>
  <p:sldLayoutIdLst>
    <p:sldLayoutId id="2147483767" r:id="rId1"/>
    <p:sldLayoutId id="2147483768" r:id="rId2"/>
    <p:sldLayoutId id="2147483769" r:id="rId3"/>
    <p:sldLayoutId id="2147483770" r:id="rId4"/>
    <p:sldLayoutId id="2147483771" r:id="rId5"/>
    <p:sldLayoutId id="2147483772" r:id="rId6"/>
    <p:sldLayoutId id="2147483773" r:id="rId7"/>
    <p:sldLayoutId id="2147483774" r:id="rId8"/>
    <p:sldLayoutId id="2147483775" r:id="rId9"/>
    <p:sldLayoutId id="2147483776" r:id="rId10"/>
    <p:sldLayoutId id="2147483777" r:id="rId11"/>
    <p:sldLayoutId id="2147483778" r:id="rId12"/>
    <p:sldLayoutId id="2147483779" r:id="rId13"/>
    <p:sldLayoutId id="2147483780" r:id="rId14"/>
    <p:sldLayoutId id="2147483781" r:id="rId15"/>
    <p:sldLayoutId id="2147483782" r:id="rId16"/>
    <p:sldLayoutId id="2147483783" r:id="rId17"/>
    <p:sldLayoutId id="2147483784" r:id="rId18"/>
    <p:sldLayoutId id="2147483785" r:id="rId19"/>
    <p:sldLayoutId id="2147483786" r:id="rId20"/>
    <p:sldLayoutId id="2147483787" r:id="rId21"/>
    <p:sldLayoutId id="2147483788" r:id="rId22"/>
    <p:sldLayoutId id="2147483789" r:id="rId23"/>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0E2A47"/>
        </a:solidFill>
        <a:effectLst/>
      </p:bgPr>
    </p:bg>
    <p:spTree>
      <p:nvGrpSpPr>
        <p:cNvPr id="1" name="Shape 1764"/>
        <p:cNvGrpSpPr/>
        <p:nvPr/>
      </p:nvGrpSpPr>
      <p:grpSpPr>
        <a:xfrm>
          <a:off x="0" y="0"/>
          <a:ext cx="0" cy="0"/>
          <a:chOff x="0" y="0"/>
          <a:chExt cx="0" cy="0"/>
        </a:xfrm>
      </p:grpSpPr>
      <p:sp>
        <p:nvSpPr>
          <p:cNvPr id="1765" name="Google Shape;1765;p24"/>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766" name="Google Shape;1766;p24"/>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2787895465"/>
      </p:ext>
    </p:extLst>
  </p:cSld>
  <p:clrMap bg1="lt1" tx1="dk1" bg2="dk2" tx2="lt2" accent1="accent1" accent2="accent2" accent3="accent3" accent4="accent4" accent5="accent5" accent6="accent6" hlink="hlink" folHlink="folHlink"/>
  <p:sldLayoutIdLst>
    <p:sldLayoutId id="2147483791" r:id="rId1"/>
    <p:sldLayoutId id="2147483792" r:id="rId2"/>
  </p:sldLayoutIdLst>
  <p:hf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7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hyperlink" Target="https://mz.unic.ac.cy/mediazone-facilities-reporting/" TargetMode="External"/><Relationship Id="rId1" Type="http://schemas.openxmlformats.org/officeDocument/2006/relationships/slideLayout" Target="../slideLayouts/slideLayout7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17.xml.rels><?xml version="1.0" encoding="UTF-8" standalone="yes"?>
<Relationships xmlns="http://schemas.openxmlformats.org/package/2006/relationships"><Relationship Id="rId2" Type="http://schemas.openxmlformats.org/officeDocument/2006/relationships/hyperlink" Target="http://mz.unic.ac.cy/shift-change-form/" TargetMode="External"/><Relationship Id="rId1" Type="http://schemas.openxmlformats.org/officeDocument/2006/relationships/slideLayout" Target="../slideLayouts/slideLayout7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77.xml"/><Relationship Id="rId1" Type="http://schemas.openxmlformats.org/officeDocument/2006/relationships/video" Target="https://www.youtube.com/embed/qY2Vx8-yOsQ?si=OcjIhUYWv3WwIFN6" TargetMode="External"/></Relationships>
</file>

<file path=ppt/slides/_rels/slide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2.xml.rels><?xml version="1.0" encoding="UTF-8" standalone="yes"?>
<Relationships xmlns="http://schemas.openxmlformats.org/package/2006/relationships"><Relationship Id="rId3" Type="http://schemas.openxmlformats.org/officeDocument/2006/relationships/hyperlink" Target="https://mz.unic.ac.cy/blog/cinematic-with-tripod/" TargetMode="External"/><Relationship Id="rId2" Type="http://schemas.openxmlformats.org/officeDocument/2006/relationships/hyperlink" Target="https://mz.unic.ac.cy/blog/film-nicosia-everyday-places/" TargetMode="External"/><Relationship Id="rId1" Type="http://schemas.openxmlformats.org/officeDocument/2006/relationships/slideLayout" Target="../slideLayouts/slideLayout77.xml"/><Relationship Id="rId4" Type="http://schemas.openxmlformats.org/officeDocument/2006/relationships/hyperlink" Target="https://mz.unic.ac.cy/blog/fresh-start-mediazone-new-people-new-experiences-new-lifestyle/"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7.xml"/></Relationships>
</file>

<file path=ppt/slides/_rels/slide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64.xml"/></Relationships>
</file>

<file path=ppt/slides/_rels/slide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0F5253-7F0D-4736-885C-8B486E1D9F7C}"/>
              </a:ext>
            </a:extLst>
          </p:cNvPr>
          <p:cNvSpPr>
            <a:spLocks noGrp="1"/>
          </p:cNvSpPr>
          <p:nvPr>
            <p:ph type="title"/>
          </p:nvPr>
        </p:nvSpPr>
        <p:spPr>
          <a:xfrm>
            <a:off x="1463733" y="806494"/>
            <a:ext cx="10272000" cy="763600"/>
          </a:xfrm>
        </p:spPr>
        <p:txBody>
          <a:bodyPr/>
          <a:lstStyle/>
          <a:p>
            <a:r>
              <a:rPr lang="en-US" sz="6600" dirty="0"/>
              <a:t>A LITTLE</a:t>
            </a:r>
            <a:br>
              <a:rPr lang="en-US" sz="6600" dirty="0"/>
            </a:br>
            <a:r>
              <a:rPr lang="en-US" sz="6600" dirty="0"/>
              <a:t>BIT OF THIS </a:t>
            </a:r>
            <a:br>
              <a:rPr lang="en-US" sz="6600" dirty="0"/>
            </a:br>
            <a:r>
              <a:rPr lang="en-US" sz="6600" dirty="0"/>
              <a:t>AND THAT</a:t>
            </a:r>
          </a:p>
        </p:txBody>
      </p:sp>
      <p:sp>
        <p:nvSpPr>
          <p:cNvPr id="3" name="Subtitle 2">
            <a:extLst>
              <a:ext uri="{FF2B5EF4-FFF2-40B4-BE49-F238E27FC236}">
                <a16:creationId xmlns:a16="http://schemas.microsoft.com/office/drawing/2014/main" id="{44C4521A-AD2A-41E4-9B3E-BE447C7289F4}"/>
              </a:ext>
            </a:extLst>
          </p:cNvPr>
          <p:cNvSpPr>
            <a:spLocks noGrp="1"/>
          </p:cNvSpPr>
          <p:nvPr>
            <p:ph type="subTitle" idx="1"/>
          </p:nvPr>
        </p:nvSpPr>
        <p:spPr/>
        <p:txBody>
          <a:bodyPr/>
          <a:lstStyle/>
          <a:p>
            <a:r>
              <a:rPr lang="en-US" dirty="0"/>
              <a:t>MEDIAZONE </a:t>
            </a:r>
          </a:p>
          <a:p>
            <a:r>
              <a:rPr lang="en-US" dirty="0"/>
              <a:t>TRAINING</a:t>
            </a:r>
          </a:p>
          <a:p>
            <a:r>
              <a:rPr lang="en-US" dirty="0"/>
              <a:t>SEP 2025</a:t>
            </a:r>
          </a:p>
        </p:txBody>
      </p:sp>
    </p:spTree>
    <p:extLst>
      <p:ext uri="{BB962C8B-B14F-4D97-AF65-F5344CB8AC3E}">
        <p14:creationId xmlns:p14="http://schemas.microsoft.com/office/powerpoint/2010/main" val="218374677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Facilities report</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1064210" y="1636522"/>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A. What is a Facilities Report?</a:t>
            </a:r>
          </a:p>
          <a:p>
            <a:r>
              <a:rPr lang="en-US" dirty="0"/>
              <a:t>B. Which are the 4 spaces under </a:t>
            </a:r>
            <a:r>
              <a:rPr lang="en-US" dirty="0" err="1"/>
              <a:t>Mediazone’s</a:t>
            </a:r>
            <a:r>
              <a:rPr lang="en-US" dirty="0"/>
              <a:t> authority?</a:t>
            </a:r>
          </a:p>
          <a:p>
            <a:r>
              <a:rPr lang="en-US" dirty="0"/>
              <a:t>C. Who fills the Facilities Report?</a:t>
            </a:r>
          </a:p>
          <a:p>
            <a:r>
              <a:rPr lang="en-US" dirty="0"/>
              <a:t>D. When does the SA fills this report?</a:t>
            </a:r>
          </a:p>
          <a:p>
            <a:r>
              <a:rPr lang="en-US" dirty="0"/>
              <a:t>E. Where can I find it?</a:t>
            </a:r>
          </a:p>
          <a:p>
            <a:pPr marL="0" indent="0">
              <a:buNone/>
            </a:pPr>
            <a:endParaRPr lang="en-US" dirty="0"/>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
        <p:nvSpPr>
          <p:cNvPr id="9" name="Content Placeholder 2">
            <a:extLst>
              <a:ext uri="{FF2B5EF4-FFF2-40B4-BE49-F238E27FC236}">
                <a16:creationId xmlns:a16="http://schemas.microsoft.com/office/drawing/2014/main" id="{21154DE0-775A-4C34-8511-CA70C0284B8E}"/>
              </a:ext>
            </a:extLst>
          </p:cNvPr>
          <p:cNvSpPr txBox="1">
            <a:spLocks/>
          </p:cNvSpPr>
          <p:nvPr/>
        </p:nvSpPr>
        <p:spPr>
          <a:xfrm>
            <a:off x="939464" y="4874827"/>
            <a:ext cx="3242420" cy="1575693"/>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A.  An online form that needs to be filled so that keep track of the status of each room.</a:t>
            </a:r>
          </a:p>
          <a:p>
            <a:pPr marL="0" indent="0">
              <a:buNone/>
            </a:pPr>
            <a:endParaRPr lang="en-US" dirty="0"/>
          </a:p>
        </p:txBody>
      </p:sp>
    </p:spTree>
    <p:extLst>
      <p:ext uri="{BB962C8B-B14F-4D97-AF65-F5344CB8AC3E}">
        <p14:creationId xmlns:p14="http://schemas.microsoft.com/office/powerpoint/2010/main" val="11214663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9"/>
                                        </p:tgtEl>
                                        <p:attrNameLst>
                                          <p:attrName>style.color</p:attrName>
                                        </p:attrNameLst>
                                      </p:cBhvr>
                                      <p:to>
                                        <a:schemeClr val="bg1"/>
                                      </p:to>
                                    </p:animClr>
                                    <p:animClr clrSpc="rgb" dir="cw">
                                      <p:cBhvr>
                                        <p:cTn id="7" dur="250" autoRev="1" fill="remove"/>
                                        <p:tgtEl>
                                          <p:spTgt spid="9"/>
                                        </p:tgtEl>
                                        <p:attrNameLst>
                                          <p:attrName>fillcolor</p:attrName>
                                        </p:attrNameLst>
                                      </p:cBhvr>
                                      <p:to>
                                        <a:schemeClr val="bg1"/>
                                      </p:to>
                                    </p:animClr>
                                    <p:set>
                                      <p:cBhvr>
                                        <p:cTn id="8" dur="250" autoRev="1" fill="remove"/>
                                        <p:tgtEl>
                                          <p:spTgt spid="9"/>
                                        </p:tgtEl>
                                        <p:attrNameLst>
                                          <p:attrName>fill.type</p:attrName>
                                        </p:attrNameLst>
                                      </p:cBhvr>
                                      <p:to>
                                        <p:strVal val="solid"/>
                                      </p:to>
                                    </p:set>
                                    <p:set>
                                      <p:cBhvr>
                                        <p:cTn id="9" dur="250" autoRev="1" fill="remove"/>
                                        <p:tgtEl>
                                          <p:spTgt spid="9"/>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Facilities report</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1064210" y="1636522"/>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A. What is a Facilities Report?</a:t>
            </a:r>
          </a:p>
          <a:p>
            <a:r>
              <a:rPr lang="en-US" dirty="0"/>
              <a:t>B. Which are the 4 spaces under </a:t>
            </a:r>
            <a:r>
              <a:rPr lang="en-US" dirty="0" err="1"/>
              <a:t>Mediazone’s</a:t>
            </a:r>
            <a:r>
              <a:rPr lang="en-US" dirty="0"/>
              <a:t> authority?</a:t>
            </a:r>
          </a:p>
          <a:p>
            <a:r>
              <a:rPr lang="en-US" dirty="0"/>
              <a:t>C. Who fills the Facilities Report?</a:t>
            </a:r>
          </a:p>
          <a:p>
            <a:r>
              <a:rPr lang="en-US" dirty="0"/>
              <a:t>D. When does the SA fills this report?</a:t>
            </a:r>
          </a:p>
          <a:p>
            <a:r>
              <a:rPr lang="en-US" dirty="0"/>
              <a:t>E. Where can I find it?</a:t>
            </a:r>
          </a:p>
          <a:p>
            <a:pPr marL="0" indent="0">
              <a:buNone/>
            </a:pPr>
            <a:endParaRPr lang="en-US" dirty="0"/>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
        <p:nvSpPr>
          <p:cNvPr id="9" name="Content Placeholder 2">
            <a:extLst>
              <a:ext uri="{FF2B5EF4-FFF2-40B4-BE49-F238E27FC236}">
                <a16:creationId xmlns:a16="http://schemas.microsoft.com/office/drawing/2014/main" id="{21154DE0-775A-4C34-8511-CA70C0284B8E}"/>
              </a:ext>
            </a:extLst>
          </p:cNvPr>
          <p:cNvSpPr txBox="1">
            <a:spLocks/>
          </p:cNvSpPr>
          <p:nvPr/>
        </p:nvSpPr>
        <p:spPr>
          <a:xfrm>
            <a:off x="939464" y="4874827"/>
            <a:ext cx="3242420" cy="1575693"/>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A.  An online form that needs to be filled so that keep track of the status of each room.</a:t>
            </a:r>
          </a:p>
          <a:p>
            <a:pPr marL="0" indent="0">
              <a:buNone/>
            </a:pPr>
            <a:endParaRPr lang="en-US" dirty="0"/>
          </a:p>
        </p:txBody>
      </p:sp>
      <p:sp>
        <p:nvSpPr>
          <p:cNvPr id="10" name="Content Placeholder 2">
            <a:extLst>
              <a:ext uri="{FF2B5EF4-FFF2-40B4-BE49-F238E27FC236}">
                <a16:creationId xmlns:a16="http://schemas.microsoft.com/office/drawing/2014/main" id="{C3932862-954B-40A4-85D8-3027D2C86411}"/>
              </a:ext>
            </a:extLst>
          </p:cNvPr>
          <p:cNvSpPr txBox="1">
            <a:spLocks/>
          </p:cNvSpPr>
          <p:nvPr/>
        </p:nvSpPr>
        <p:spPr>
          <a:xfrm>
            <a:off x="4303037" y="4855300"/>
            <a:ext cx="3242420" cy="1575693"/>
          </a:xfrm>
          <a:prstGeom prst="rect">
            <a:avLst/>
          </a:prstGeom>
        </p:spPr>
        <p:txBody>
          <a:bodyPr vert="horz" lIns="45720" tIns="45720" rIns="45720" bIns="45720" rtlCol="0">
            <a:normAutofit fontScale="92500" lnSpcReduction="20000"/>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B. 1. Photography Studio</a:t>
            </a:r>
          </a:p>
          <a:p>
            <a:r>
              <a:rPr lang="en-US" dirty="0"/>
              <a:t>    2. Audio &amp; Radio Room</a:t>
            </a:r>
          </a:p>
          <a:p>
            <a:r>
              <a:rPr lang="en-US" dirty="0"/>
              <a:t>    3. Digital Lab</a:t>
            </a:r>
          </a:p>
          <a:p>
            <a:r>
              <a:rPr lang="en-US" dirty="0"/>
              <a:t>    4. Tv Studio</a:t>
            </a:r>
          </a:p>
          <a:p>
            <a:pPr marL="0" indent="0">
              <a:buNone/>
            </a:pPr>
            <a:endParaRPr lang="en-US" dirty="0"/>
          </a:p>
        </p:txBody>
      </p:sp>
      <p:sp>
        <p:nvSpPr>
          <p:cNvPr id="11" name="Content Placeholder 2">
            <a:extLst>
              <a:ext uri="{FF2B5EF4-FFF2-40B4-BE49-F238E27FC236}">
                <a16:creationId xmlns:a16="http://schemas.microsoft.com/office/drawing/2014/main" id="{8B1E7CB1-0E46-4A06-99CA-314ED25F4268}"/>
              </a:ext>
            </a:extLst>
          </p:cNvPr>
          <p:cNvSpPr txBox="1">
            <a:spLocks/>
          </p:cNvSpPr>
          <p:nvPr/>
        </p:nvSpPr>
        <p:spPr>
          <a:xfrm>
            <a:off x="7731044" y="4798859"/>
            <a:ext cx="3242420" cy="827340"/>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C. Senior SA or an SA assigned by Kyri/</a:t>
            </a:r>
            <a:r>
              <a:rPr lang="en-US" dirty="0" err="1"/>
              <a:t>Haris</a:t>
            </a:r>
            <a:endParaRPr lang="en-US" dirty="0"/>
          </a:p>
          <a:p>
            <a:pPr marL="0" indent="0">
              <a:buNone/>
            </a:pPr>
            <a:endParaRPr lang="en-US" dirty="0"/>
          </a:p>
        </p:txBody>
      </p:sp>
      <p:sp>
        <p:nvSpPr>
          <p:cNvPr id="12" name="Content Placeholder 2">
            <a:extLst>
              <a:ext uri="{FF2B5EF4-FFF2-40B4-BE49-F238E27FC236}">
                <a16:creationId xmlns:a16="http://schemas.microsoft.com/office/drawing/2014/main" id="{8E8BBD91-CCE0-4118-8EAA-E1FBBF0D0F50}"/>
              </a:ext>
            </a:extLst>
          </p:cNvPr>
          <p:cNvSpPr txBox="1">
            <a:spLocks/>
          </p:cNvSpPr>
          <p:nvPr/>
        </p:nvSpPr>
        <p:spPr>
          <a:xfrm>
            <a:off x="7787764" y="5643147"/>
            <a:ext cx="3242420" cy="827340"/>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D. Friday noon</a:t>
            </a:r>
          </a:p>
          <a:p>
            <a:pPr marL="0" indent="0">
              <a:buNone/>
            </a:pPr>
            <a:endParaRPr lang="en-US" dirty="0"/>
          </a:p>
        </p:txBody>
      </p:sp>
    </p:spTree>
    <p:extLst>
      <p:ext uri="{BB962C8B-B14F-4D97-AF65-F5344CB8AC3E}">
        <p14:creationId xmlns:p14="http://schemas.microsoft.com/office/powerpoint/2010/main" val="37348195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9"/>
                                        </p:tgtEl>
                                        <p:attrNameLst>
                                          <p:attrName>style.color</p:attrName>
                                        </p:attrNameLst>
                                      </p:cBhvr>
                                      <p:to>
                                        <a:schemeClr val="bg1"/>
                                      </p:to>
                                    </p:animClr>
                                    <p:animClr clrSpc="rgb" dir="cw">
                                      <p:cBhvr>
                                        <p:cTn id="7" dur="250" autoRev="1" fill="remove"/>
                                        <p:tgtEl>
                                          <p:spTgt spid="9"/>
                                        </p:tgtEl>
                                        <p:attrNameLst>
                                          <p:attrName>fillcolor</p:attrName>
                                        </p:attrNameLst>
                                      </p:cBhvr>
                                      <p:to>
                                        <a:schemeClr val="bg1"/>
                                      </p:to>
                                    </p:animClr>
                                    <p:set>
                                      <p:cBhvr>
                                        <p:cTn id="8" dur="250" autoRev="1" fill="remove"/>
                                        <p:tgtEl>
                                          <p:spTgt spid="9"/>
                                        </p:tgtEl>
                                        <p:attrNameLst>
                                          <p:attrName>fill.type</p:attrName>
                                        </p:attrNameLst>
                                      </p:cBhvr>
                                      <p:to>
                                        <p:strVal val="solid"/>
                                      </p:to>
                                    </p:set>
                                    <p:set>
                                      <p:cBhvr>
                                        <p:cTn id="9" dur="250" autoRev="1" fill="remove"/>
                                        <p:tgtEl>
                                          <p:spTgt spid="9"/>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27" presetClass="emph" presetSubtype="0" fill="remove" grpId="0" nodeType="clickEffect">
                                  <p:stCondLst>
                                    <p:cond delay="0"/>
                                  </p:stCondLst>
                                  <p:childTnLst>
                                    <p:animClr clrSpc="rgb" dir="cw">
                                      <p:cBhvr override="childStyle">
                                        <p:cTn id="13" dur="250" autoRev="1" fill="remove"/>
                                        <p:tgtEl>
                                          <p:spTgt spid="10"/>
                                        </p:tgtEl>
                                        <p:attrNameLst>
                                          <p:attrName>style.color</p:attrName>
                                        </p:attrNameLst>
                                      </p:cBhvr>
                                      <p:to>
                                        <a:schemeClr val="bg1"/>
                                      </p:to>
                                    </p:animClr>
                                    <p:animClr clrSpc="rgb" dir="cw">
                                      <p:cBhvr>
                                        <p:cTn id="14" dur="250" autoRev="1" fill="remove"/>
                                        <p:tgtEl>
                                          <p:spTgt spid="10"/>
                                        </p:tgtEl>
                                        <p:attrNameLst>
                                          <p:attrName>fillcolor</p:attrName>
                                        </p:attrNameLst>
                                      </p:cBhvr>
                                      <p:to>
                                        <a:schemeClr val="bg1"/>
                                      </p:to>
                                    </p:animClr>
                                    <p:set>
                                      <p:cBhvr>
                                        <p:cTn id="15" dur="250" autoRev="1" fill="remove"/>
                                        <p:tgtEl>
                                          <p:spTgt spid="10"/>
                                        </p:tgtEl>
                                        <p:attrNameLst>
                                          <p:attrName>fill.type</p:attrName>
                                        </p:attrNameLst>
                                      </p:cBhvr>
                                      <p:to>
                                        <p:strVal val="solid"/>
                                      </p:to>
                                    </p:set>
                                    <p:set>
                                      <p:cBhvr>
                                        <p:cTn id="16" dur="250" autoRev="1" fill="remove"/>
                                        <p:tgtEl>
                                          <p:spTgt spid="10"/>
                                        </p:tgtEl>
                                        <p:attrNameLst>
                                          <p:attrName>fill.on</p:attrName>
                                        </p:attrNameLst>
                                      </p:cBhvr>
                                      <p:to>
                                        <p:strVal val="true"/>
                                      </p:to>
                                    </p:set>
                                  </p:childTnLst>
                                </p:cTn>
                              </p:par>
                            </p:childTnLst>
                          </p:cTn>
                        </p:par>
                      </p:childTnLst>
                    </p:cTn>
                  </p:par>
                  <p:par>
                    <p:cTn id="17" fill="hold">
                      <p:stCondLst>
                        <p:cond delay="indefinite"/>
                      </p:stCondLst>
                      <p:childTnLst>
                        <p:par>
                          <p:cTn id="18" fill="hold">
                            <p:stCondLst>
                              <p:cond delay="0"/>
                            </p:stCondLst>
                            <p:childTnLst>
                              <p:par>
                                <p:cTn id="19" presetID="27" presetClass="emph" presetSubtype="0" fill="remove" grpId="0" nodeType="clickEffect">
                                  <p:stCondLst>
                                    <p:cond delay="0"/>
                                  </p:stCondLst>
                                  <p:childTnLst>
                                    <p:animClr clrSpc="rgb" dir="cw">
                                      <p:cBhvr override="childStyle">
                                        <p:cTn id="20" dur="250" autoRev="1" fill="remove"/>
                                        <p:tgtEl>
                                          <p:spTgt spid="11"/>
                                        </p:tgtEl>
                                        <p:attrNameLst>
                                          <p:attrName>style.color</p:attrName>
                                        </p:attrNameLst>
                                      </p:cBhvr>
                                      <p:to>
                                        <a:schemeClr val="bg1"/>
                                      </p:to>
                                    </p:animClr>
                                    <p:animClr clrSpc="rgb" dir="cw">
                                      <p:cBhvr>
                                        <p:cTn id="21" dur="250" autoRev="1" fill="remove"/>
                                        <p:tgtEl>
                                          <p:spTgt spid="11"/>
                                        </p:tgtEl>
                                        <p:attrNameLst>
                                          <p:attrName>fillcolor</p:attrName>
                                        </p:attrNameLst>
                                      </p:cBhvr>
                                      <p:to>
                                        <a:schemeClr val="bg1"/>
                                      </p:to>
                                    </p:animClr>
                                    <p:set>
                                      <p:cBhvr>
                                        <p:cTn id="22" dur="250" autoRev="1" fill="remove"/>
                                        <p:tgtEl>
                                          <p:spTgt spid="11"/>
                                        </p:tgtEl>
                                        <p:attrNameLst>
                                          <p:attrName>fill.type</p:attrName>
                                        </p:attrNameLst>
                                      </p:cBhvr>
                                      <p:to>
                                        <p:strVal val="solid"/>
                                      </p:to>
                                    </p:set>
                                    <p:set>
                                      <p:cBhvr>
                                        <p:cTn id="23" dur="250" autoRev="1" fill="remove"/>
                                        <p:tgtEl>
                                          <p:spTgt spid="11"/>
                                        </p:tgtEl>
                                        <p:attrNameLst>
                                          <p:attrName>fill.on</p:attrName>
                                        </p:attrNameLst>
                                      </p:cBhvr>
                                      <p:to>
                                        <p:strVal val="true"/>
                                      </p:to>
                                    </p:set>
                                  </p:childTnLst>
                                </p:cTn>
                              </p:par>
                            </p:childTnLst>
                          </p:cTn>
                        </p:par>
                      </p:childTnLst>
                    </p:cTn>
                  </p:par>
                  <p:par>
                    <p:cTn id="24" fill="hold">
                      <p:stCondLst>
                        <p:cond delay="indefinite"/>
                      </p:stCondLst>
                      <p:childTnLst>
                        <p:par>
                          <p:cTn id="25" fill="hold">
                            <p:stCondLst>
                              <p:cond delay="0"/>
                            </p:stCondLst>
                            <p:childTnLst>
                              <p:par>
                                <p:cTn id="26" presetID="27" presetClass="emph" presetSubtype="0" fill="remove" grpId="0" nodeType="clickEffect">
                                  <p:stCondLst>
                                    <p:cond delay="0"/>
                                  </p:stCondLst>
                                  <p:childTnLst>
                                    <p:animClr clrSpc="rgb" dir="cw">
                                      <p:cBhvr override="childStyle">
                                        <p:cTn id="27" dur="250" autoRev="1" fill="remove"/>
                                        <p:tgtEl>
                                          <p:spTgt spid="12"/>
                                        </p:tgtEl>
                                        <p:attrNameLst>
                                          <p:attrName>style.color</p:attrName>
                                        </p:attrNameLst>
                                      </p:cBhvr>
                                      <p:to>
                                        <a:schemeClr val="bg1"/>
                                      </p:to>
                                    </p:animClr>
                                    <p:animClr clrSpc="rgb" dir="cw">
                                      <p:cBhvr>
                                        <p:cTn id="28" dur="250" autoRev="1" fill="remove"/>
                                        <p:tgtEl>
                                          <p:spTgt spid="12"/>
                                        </p:tgtEl>
                                        <p:attrNameLst>
                                          <p:attrName>fillcolor</p:attrName>
                                        </p:attrNameLst>
                                      </p:cBhvr>
                                      <p:to>
                                        <a:schemeClr val="bg1"/>
                                      </p:to>
                                    </p:animClr>
                                    <p:set>
                                      <p:cBhvr>
                                        <p:cTn id="29" dur="250" autoRev="1" fill="remove"/>
                                        <p:tgtEl>
                                          <p:spTgt spid="12"/>
                                        </p:tgtEl>
                                        <p:attrNameLst>
                                          <p:attrName>fill.type</p:attrName>
                                        </p:attrNameLst>
                                      </p:cBhvr>
                                      <p:to>
                                        <p:strVal val="solid"/>
                                      </p:to>
                                    </p:set>
                                    <p:set>
                                      <p:cBhvr>
                                        <p:cTn id="30" dur="250" autoRev="1" fill="remove"/>
                                        <p:tgtEl>
                                          <p:spTgt spid="12"/>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84CB02-D688-458F-ABB5-C34CDCB197F6}"/>
              </a:ext>
            </a:extLst>
          </p:cNvPr>
          <p:cNvSpPr>
            <a:spLocks noGrp="1"/>
          </p:cNvSpPr>
          <p:nvPr>
            <p:ph idx="1"/>
          </p:nvPr>
        </p:nvSpPr>
        <p:spPr>
          <a:xfrm>
            <a:off x="-191069" y="2578210"/>
            <a:ext cx="6193096" cy="1028291"/>
          </a:xfrm>
        </p:spPr>
        <p:txBody>
          <a:bodyPr/>
          <a:lstStyle/>
          <a:p>
            <a:pPr marL="139700" indent="0" algn="ctr">
              <a:buNone/>
            </a:pPr>
            <a:r>
              <a:rPr lang="en-US" sz="3600" dirty="0"/>
              <a:t>RULES AND REGULATIONS</a:t>
            </a:r>
          </a:p>
          <a:p>
            <a:pPr marL="139700" indent="0" algn="ctr">
              <a:buNone/>
            </a:pPr>
            <a:r>
              <a:rPr lang="en-US" sz="3600" dirty="0"/>
              <a:t> POSTER IN EVERY FACILITY!</a:t>
            </a:r>
          </a:p>
          <a:p>
            <a:endParaRPr lang="en-US" dirty="0"/>
          </a:p>
          <a:p>
            <a:endParaRPr lang="en-US" dirty="0"/>
          </a:p>
        </p:txBody>
      </p:sp>
      <p:pic>
        <p:nvPicPr>
          <p:cNvPr id="4" name="Picture 3">
            <a:extLst>
              <a:ext uri="{FF2B5EF4-FFF2-40B4-BE49-F238E27FC236}">
                <a16:creationId xmlns:a16="http://schemas.microsoft.com/office/drawing/2014/main" id="{8D4ECC7E-5E45-4A6C-B038-4182E1F47F8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83378" y="113731"/>
            <a:ext cx="4744097" cy="6708852"/>
          </a:xfrm>
          <a:prstGeom prst="rect">
            <a:avLst/>
          </a:prstGeom>
        </p:spPr>
      </p:pic>
    </p:spTree>
    <p:extLst>
      <p:ext uri="{BB962C8B-B14F-4D97-AF65-F5344CB8AC3E}">
        <p14:creationId xmlns:p14="http://schemas.microsoft.com/office/powerpoint/2010/main" val="189238570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84CB02-D688-458F-ABB5-C34CDCB197F6}"/>
              </a:ext>
            </a:extLst>
          </p:cNvPr>
          <p:cNvSpPr>
            <a:spLocks noGrp="1"/>
          </p:cNvSpPr>
          <p:nvPr>
            <p:ph type="subTitle" idx="4294967295"/>
          </p:nvPr>
        </p:nvSpPr>
        <p:spPr>
          <a:xfrm>
            <a:off x="3430137" y="2803122"/>
            <a:ext cx="5170488" cy="1411287"/>
          </a:xfrm>
        </p:spPr>
        <p:txBody>
          <a:bodyPr/>
          <a:lstStyle/>
          <a:p>
            <a:pPr marL="139700" indent="0" algn="ctr">
              <a:buNone/>
            </a:pPr>
            <a:r>
              <a:rPr lang="en-US" sz="8000" dirty="0">
                <a:solidFill>
                  <a:schemeClr val="bg1"/>
                </a:solidFill>
              </a:rPr>
              <a:t>IF NOT?</a:t>
            </a:r>
          </a:p>
          <a:p>
            <a:endParaRPr lang="en-US" dirty="0"/>
          </a:p>
          <a:p>
            <a:endParaRPr lang="en-US" dirty="0"/>
          </a:p>
        </p:txBody>
      </p:sp>
    </p:spTree>
    <p:extLst>
      <p:ext uri="{BB962C8B-B14F-4D97-AF65-F5344CB8AC3E}">
        <p14:creationId xmlns:p14="http://schemas.microsoft.com/office/powerpoint/2010/main" val="95570478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84CB02-D688-458F-ABB5-C34CDCB197F6}"/>
              </a:ext>
            </a:extLst>
          </p:cNvPr>
          <p:cNvSpPr>
            <a:spLocks noGrp="1"/>
          </p:cNvSpPr>
          <p:nvPr>
            <p:ph type="subTitle" idx="4294967295"/>
          </p:nvPr>
        </p:nvSpPr>
        <p:spPr>
          <a:xfrm>
            <a:off x="664191" y="473978"/>
            <a:ext cx="10749886" cy="1411287"/>
          </a:xfrm>
        </p:spPr>
        <p:txBody>
          <a:bodyPr/>
          <a:lstStyle/>
          <a:p>
            <a:pPr algn="ctr"/>
            <a:r>
              <a:rPr lang="en-US" sz="3600" dirty="0">
                <a:hlinkClick r:id="rId2"/>
              </a:rPr>
              <a:t>https://mz.unic.ac.cy/mediazone-facilities-reporting/</a:t>
            </a:r>
            <a:endParaRPr lang="en-US" sz="3600" dirty="0"/>
          </a:p>
          <a:p>
            <a:endParaRPr lang="en-US" dirty="0"/>
          </a:p>
          <a:p>
            <a:endParaRPr lang="en-US" dirty="0"/>
          </a:p>
        </p:txBody>
      </p:sp>
      <p:pic>
        <p:nvPicPr>
          <p:cNvPr id="6" name="Picture 5">
            <a:extLst>
              <a:ext uri="{FF2B5EF4-FFF2-40B4-BE49-F238E27FC236}">
                <a16:creationId xmlns:a16="http://schemas.microsoft.com/office/drawing/2014/main" id="{0F2FD6B5-E1B5-4E46-A36E-1338342D659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93777" y="1589564"/>
            <a:ext cx="4307180" cy="4307180"/>
          </a:xfrm>
          <a:prstGeom prst="rect">
            <a:avLst/>
          </a:prstGeom>
        </p:spPr>
      </p:pic>
    </p:spTree>
    <p:extLst>
      <p:ext uri="{BB962C8B-B14F-4D97-AF65-F5344CB8AC3E}">
        <p14:creationId xmlns:p14="http://schemas.microsoft.com/office/powerpoint/2010/main" val="167311267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Shift change procedure</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1024127" y="3137098"/>
            <a:ext cx="9720073" cy="1190676"/>
          </a:xfrm>
          <a:prstGeom prst="rect">
            <a:avLst/>
          </a:prstGeom>
        </p:spPr>
        <p:txBody>
          <a:bodyPr vert="horz" lIns="45720" tIns="45720" rIns="45720" bIns="45720" rtlCol="0">
            <a:normAutofit fontScale="77500" lnSpcReduction="20000"/>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algn="ctr"/>
            <a:r>
              <a:rPr lang="en-US" sz="6000" dirty="0"/>
              <a:t>OH NO…WHERE CAN I FIND IT?</a:t>
            </a:r>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Tree>
    <p:extLst>
      <p:ext uri="{BB962C8B-B14F-4D97-AF65-F5344CB8AC3E}">
        <p14:creationId xmlns:p14="http://schemas.microsoft.com/office/powerpoint/2010/main" val="26274261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Access cards</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950967" y="1443864"/>
            <a:ext cx="9720073" cy="4970583"/>
          </a:xfrm>
          <a:prstGeom prst="rect">
            <a:avLst/>
          </a:prstGeom>
        </p:spPr>
        <p:txBody>
          <a:bodyPr vert="horz" lIns="45720" tIns="45720" rIns="45720" bIns="45720" rtlCol="0">
            <a:normAutofit lnSpcReduction="10000"/>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r>
              <a:rPr lang="en-US" b="1" dirty="0">
                <a:solidFill>
                  <a:srgbClr val="336600"/>
                </a:solidFill>
              </a:rPr>
              <a:t>Access Card #1 – Admin Card</a:t>
            </a:r>
          </a:p>
          <a:p>
            <a:pPr>
              <a:buFontTx/>
              <a:buChar char="-"/>
            </a:pPr>
            <a:r>
              <a:rPr lang="en-US" dirty="0"/>
              <a:t>Access to all 4 facilities between 7:30- 21:30, including weekends. There is no access to the sliding doors!</a:t>
            </a:r>
          </a:p>
          <a:p>
            <a:pPr marL="0" indent="0">
              <a:buNone/>
            </a:pPr>
            <a:r>
              <a:rPr lang="en-US" b="1" dirty="0">
                <a:solidFill>
                  <a:srgbClr val="336600"/>
                </a:solidFill>
              </a:rPr>
              <a:t>Access Card #2,3,4 – for reservations</a:t>
            </a:r>
          </a:p>
          <a:p>
            <a:pPr>
              <a:buFontTx/>
              <a:buChar char="-"/>
            </a:pPr>
            <a:r>
              <a:rPr lang="en-US" dirty="0"/>
              <a:t>Access to facilities between 7:30 - 21:30, no weekends.</a:t>
            </a:r>
          </a:p>
          <a:p>
            <a:pPr>
              <a:buFontTx/>
              <a:buChar char="-"/>
            </a:pPr>
            <a:r>
              <a:rPr lang="en-US" dirty="0"/>
              <a:t>Add it in the reservation system as ‘In house reservation’</a:t>
            </a:r>
          </a:p>
          <a:p>
            <a:pPr marL="0" indent="0">
              <a:buNone/>
            </a:pPr>
            <a:r>
              <a:rPr lang="en-US" b="1" dirty="0">
                <a:solidFill>
                  <a:srgbClr val="336600"/>
                </a:solidFill>
              </a:rPr>
              <a:t>Studio Assistant Access Card</a:t>
            </a:r>
          </a:p>
          <a:p>
            <a:pPr>
              <a:buFontTx/>
              <a:buChar char="-"/>
            </a:pPr>
            <a:r>
              <a:rPr lang="en-US" dirty="0"/>
              <a:t>Access to facilities between 7:30 – 21:30, weekends?</a:t>
            </a:r>
          </a:p>
          <a:p>
            <a:pPr marL="0" indent="0">
              <a:buNone/>
            </a:pPr>
            <a:endParaRPr lang="en-US" dirty="0"/>
          </a:p>
          <a:p>
            <a:pPr marL="0" indent="0">
              <a:buNone/>
            </a:pPr>
            <a:endParaRPr lang="en-US" dirty="0"/>
          </a:p>
          <a:p>
            <a:pPr>
              <a:buFontTx/>
              <a:buChar char="-"/>
            </a:pPr>
            <a:r>
              <a:rPr lang="en-US" dirty="0"/>
              <a:t>Digital Lab: open from 7:30 until 21:30</a:t>
            </a:r>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Tree>
    <p:extLst>
      <p:ext uri="{BB962C8B-B14F-4D97-AF65-F5344CB8AC3E}">
        <p14:creationId xmlns:p14="http://schemas.microsoft.com/office/powerpoint/2010/main" val="335106061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Shift change procedure</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1024127" y="2162124"/>
            <a:ext cx="9720073" cy="3970270"/>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r>
              <a:rPr lang="en-US" b="1" dirty="0">
                <a:hlinkClick r:id="rId2"/>
              </a:rPr>
              <a:t>http://mz.unic.ac.cy/shift-change-form/</a:t>
            </a:r>
            <a:endParaRPr lang="en-US" b="1" dirty="0"/>
          </a:p>
          <a:p>
            <a:pPr marL="0" indent="0">
              <a:buNone/>
            </a:pPr>
            <a:endParaRPr lang="en-US" b="1" dirty="0"/>
          </a:p>
          <a:p>
            <a:pPr marL="0" indent="0">
              <a:buNone/>
            </a:pPr>
            <a:r>
              <a:rPr lang="en-US" b="1" dirty="0"/>
              <a:t>Studio assistants are responsible for contacting other studio assistants to find someone to cover their shift. In case of shift change, studio assistant finds someone to replace their shift and they will then replace one of their shifts. Make that arrangement in advance. Have all of the information ready to go!</a:t>
            </a:r>
          </a:p>
          <a:p>
            <a:pPr marL="0" indent="0">
              <a:buNone/>
            </a:pPr>
            <a:endParaRPr lang="en-US" b="1" dirty="0"/>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Tree>
    <p:extLst>
      <p:ext uri="{BB962C8B-B14F-4D97-AF65-F5344CB8AC3E}">
        <p14:creationId xmlns:p14="http://schemas.microsoft.com/office/powerpoint/2010/main" val="102386825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CLOSING THE DIGITAL LAB</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1024127" y="2162124"/>
            <a:ext cx="9720073" cy="3970270"/>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Last shift every day!</a:t>
            </a:r>
          </a:p>
          <a:p>
            <a:r>
              <a:rPr lang="en-US" dirty="0"/>
              <a:t>Once </a:t>
            </a:r>
            <a:r>
              <a:rPr lang="en-US" dirty="0" err="1"/>
              <a:t>Mediazone</a:t>
            </a:r>
            <a:r>
              <a:rPr lang="en-US" dirty="0"/>
              <a:t> is closed, please pass by digital lab (approximately 20:55- 21:05) on your way out and complete the following:</a:t>
            </a:r>
            <a:br>
              <a:rPr lang="en-US" dirty="0"/>
            </a:br>
            <a:endParaRPr lang="en-US" dirty="0"/>
          </a:p>
          <a:p>
            <a:r>
              <a:rPr lang="en-US" dirty="0"/>
              <a:t>If there are any students, inform them that they should finish their work, back up and shut down their computer as the lab is closing at that time.</a:t>
            </a:r>
          </a:p>
          <a:p>
            <a:r>
              <a:rPr lang="en-US" dirty="0"/>
              <a:t>Shut down any open ACs.</a:t>
            </a:r>
          </a:p>
          <a:p>
            <a:r>
              <a:rPr lang="en-US" dirty="0"/>
              <a:t>Turn all the lights off.</a:t>
            </a:r>
          </a:p>
          <a:p>
            <a:r>
              <a:rPr lang="en-US" dirty="0"/>
              <a:t>Close the door properly.</a:t>
            </a:r>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Tree>
    <p:extLst>
      <p:ext uri="{BB962C8B-B14F-4D97-AF65-F5344CB8AC3E}">
        <p14:creationId xmlns:p14="http://schemas.microsoft.com/office/powerpoint/2010/main" val="353000213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blog</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950967" y="1638959"/>
            <a:ext cx="9720073" cy="3970270"/>
          </a:xfrm>
          <a:prstGeom prst="rect">
            <a:avLst/>
          </a:prstGeom>
        </p:spPr>
        <p:txBody>
          <a:bodyPr vert="horz" lIns="45720" tIns="45720" rIns="45720" bIns="45720" rtlCol="0">
            <a:normAutofit fontScale="92500" lnSpcReduction="20000"/>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r>
              <a:rPr lang="en-US" b="1" dirty="0"/>
              <a:t>https://mz.unic.ac.cy/blog/</a:t>
            </a:r>
          </a:p>
          <a:p>
            <a:r>
              <a:rPr lang="en-US" dirty="0"/>
              <a:t>A </a:t>
            </a:r>
            <a:r>
              <a:rPr lang="en-US" b="1" dirty="0"/>
              <a:t>blog</a:t>
            </a:r>
            <a:r>
              <a:rPr lang="en-US" dirty="0"/>
              <a:t> is a type of website (or a section of a website) where content is published in the form of individual posts or articles, usually displayed in reverse chronological order (newest first).</a:t>
            </a:r>
          </a:p>
          <a:p>
            <a:r>
              <a:rPr lang="en-US" dirty="0"/>
              <a:t>Some key points about blogs:</a:t>
            </a:r>
          </a:p>
          <a:p>
            <a:r>
              <a:rPr lang="en-US" b="1" dirty="0"/>
              <a:t>Format:</a:t>
            </a:r>
            <a:r>
              <a:rPr lang="en-US" dirty="0"/>
              <a:t> They often include text, images, videos, or links.</a:t>
            </a:r>
          </a:p>
          <a:p>
            <a:r>
              <a:rPr lang="en-US" b="1" dirty="0"/>
              <a:t>Purpose:</a:t>
            </a:r>
            <a:r>
              <a:rPr lang="en-US" dirty="0"/>
              <a:t> Can be personal (like an online diary), professional (sharing expertise or company updates), or niche-focused (covering topics like travel, fashion, tech, or fitness).</a:t>
            </a:r>
          </a:p>
          <a:p>
            <a:r>
              <a:rPr lang="en-US" b="1" dirty="0"/>
              <a:t>Interactivity:</a:t>
            </a:r>
            <a:r>
              <a:rPr lang="en-US" dirty="0"/>
              <a:t> Many blogs allow readers to comment, making them more conversational than static websites.</a:t>
            </a:r>
          </a:p>
          <a:p>
            <a:r>
              <a:rPr lang="en-US" b="1" dirty="0"/>
              <a:t>Frequency:</a:t>
            </a:r>
            <a:r>
              <a:rPr lang="en-US" dirty="0"/>
              <a:t> Updated regularly, though the schedule varies (daily, weekly, monthly).</a:t>
            </a:r>
          </a:p>
          <a:p>
            <a:pPr marL="0" indent="0">
              <a:buNone/>
            </a:pPr>
            <a:endParaRPr lang="en-US" b="1" dirty="0"/>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Tree>
    <p:extLst>
      <p:ext uri="{BB962C8B-B14F-4D97-AF65-F5344CB8AC3E}">
        <p14:creationId xmlns:p14="http://schemas.microsoft.com/office/powerpoint/2010/main" val="37049721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what should I do before I go on set?</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1024127" y="2162124"/>
            <a:ext cx="9720073" cy="3970270"/>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endParaRPr lang="en-US" dirty="0"/>
          </a:p>
          <a:p>
            <a:endParaRPr lang="en-US" dirty="0"/>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pic>
        <p:nvPicPr>
          <p:cNvPr id="3" name="Online Media 2">
            <a:hlinkClick r:id="" action="ppaction://media"/>
            <a:extLst>
              <a:ext uri="{FF2B5EF4-FFF2-40B4-BE49-F238E27FC236}">
                <a16:creationId xmlns:a16="http://schemas.microsoft.com/office/drawing/2014/main" id="{9FAC4352-A939-44CD-BFBE-306C9AAD39B2}"/>
              </a:ext>
            </a:extLst>
          </p:cNvPr>
          <p:cNvPicPr>
            <a:picLocks noRot="1" noChangeAspect="1"/>
          </p:cNvPicPr>
          <p:nvPr>
            <a:videoFile r:link="rId1"/>
          </p:nvPr>
        </p:nvPicPr>
        <p:blipFill>
          <a:blip r:embed="rId3"/>
          <a:stretch>
            <a:fillRect/>
          </a:stretch>
        </p:blipFill>
        <p:spPr>
          <a:xfrm>
            <a:off x="1568570" y="1650038"/>
            <a:ext cx="8879006" cy="4994441"/>
          </a:xfrm>
          <a:prstGeom prst="rect">
            <a:avLst/>
          </a:prstGeom>
        </p:spPr>
      </p:pic>
    </p:spTree>
    <p:extLst>
      <p:ext uri="{BB962C8B-B14F-4D97-AF65-F5344CB8AC3E}">
        <p14:creationId xmlns:p14="http://schemas.microsoft.com/office/powerpoint/2010/main" val="257635599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blog</a:t>
            </a:r>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pic>
        <p:nvPicPr>
          <p:cNvPr id="4" name="Picture 3">
            <a:extLst>
              <a:ext uri="{FF2B5EF4-FFF2-40B4-BE49-F238E27FC236}">
                <a16:creationId xmlns:a16="http://schemas.microsoft.com/office/drawing/2014/main" id="{B0CED0BE-32EA-4363-AE48-C2512FA4C1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78294" y="1828800"/>
            <a:ext cx="9251131" cy="4654916"/>
          </a:xfrm>
          <a:prstGeom prst="rect">
            <a:avLst/>
          </a:prstGeom>
        </p:spPr>
      </p:pic>
    </p:spTree>
    <p:extLst>
      <p:ext uri="{BB962C8B-B14F-4D97-AF65-F5344CB8AC3E}">
        <p14:creationId xmlns:p14="http://schemas.microsoft.com/office/powerpoint/2010/main" val="392942432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idx="4294967295"/>
          </p:nvPr>
        </p:nvSpPr>
        <p:spPr>
          <a:xfrm>
            <a:off x="1123666" y="698358"/>
            <a:ext cx="10290175" cy="763588"/>
          </a:xfrm>
        </p:spPr>
        <p:txBody>
          <a:bodyPr/>
          <a:lstStyle/>
          <a:p>
            <a:r>
              <a:rPr lang="en-US" dirty="0"/>
              <a:t>blog</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950967" y="1684452"/>
            <a:ext cx="9720073" cy="3970270"/>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 Each of you will be assigned a blog project to complete. </a:t>
            </a:r>
          </a:p>
          <a:p>
            <a:r>
              <a:rPr lang="en-US" dirty="0"/>
              <a:t>- an opportunity for them to research, write, and publish content that reflects the </a:t>
            </a:r>
            <a:r>
              <a:rPr lang="en-US" dirty="0" err="1"/>
              <a:t>Mediazone’s</a:t>
            </a:r>
            <a:r>
              <a:rPr lang="en-US" dirty="0"/>
              <a:t> voice and standards. </a:t>
            </a:r>
          </a:p>
          <a:p>
            <a:r>
              <a:rPr lang="en-US" dirty="0"/>
              <a:t>- responsible for managing their own blog from start to finish, which includes choosing a topic, developing the content, and preparing  for publication.</a:t>
            </a:r>
          </a:p>
          <a:p>
            <a:r>
              <a:rPr lang="en-US" dirty="0"/>
              <a:t>- each blog project will have a specific deadline. </a:t>
            </a:r>
          </a:p>
          <a:p>
            <a:r>
              <a:rPr lang="en-US" dirty="0"/>
              <a:t>-You are expected to take full ownership of their projects and demonstrate initiative.</a:t>
            </a:r>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Tree>
    <p:extLst>
      <p:ext uri="{BB962C8B-B14F-4D97-AF65-F5344CB8AC3E}">
        <p14:creationId xmlns:p14="http://schemas.microsoft.com/office/powerpoint/2010/main" val="243124300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Previous projects - blog</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1024127" y="2162124"/>
            <a:ext cx="9720073" cy="3970270"/>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hlinkClick r:id="rId2"/>
              </a:rPr>
              <a:t>https://mz.unic.ac.cy/blog/film-nicosia-everyday-places/</a:t>
            </a:r>
            <a:endParaRPr lang="en-US" dirty="0"/>
          </a:p>
          <a:p>
            <a:endParaRPr lang="en-US" dirty="0"/>
          </a:p>
          <a:p>
            <a:r>
              <a:rPr lang="en-US" dirty="0">
                <a:hlinkClick r:id="rId3"/>
              </a:rPr>
              <a:t>https://mz.unic.ac.cy/blog/cinematic-with-tripod/</a:t>
            </a:r>
            <a:endParaRPr lang="en-US" dirty="0"/>
          </a:p>
          <a:p>
            <a:endParaRPr lang="en-US" dirty="0"/>
          </a:p>
          <a:p>
            <a:r>
              <a:rPr lang="en-US" dirty="0">
                <a:hlinkClick r:id="rId4"/>
              </a:rPr>
              <a:t>https://mz.unic.ac.cy/blog/fresh-start-mediazone-new-people-new-experiences-new-lifestyle/</a:t>
            </a:r>
            <a:endParaRPr lang="en-US" dirty="0"/>
          </a:p>
          <a:p>
            <a:endParaRPr lang="en-US" dirty="0"/>
          </a:p>
          <a:p>
            <a:endParaRPr lang="en-US" dirty="0"/>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Tree>
    <p:extLst>
      <p:ext uri="{BB962C8B-B14F-4D97-AF65-F5344CB8AC3E}">
        <p14:creationId xmlns:p14="http://schemas.microsoft.com/office/powerpoint/2010/main" val="343139854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31F03F7-2EE7-4FA0-BCBC-6520108D4CA7}"/>
              </a:ext>
            </a:extLst>
          </p:cNvPr>
          <p:cNvSpPr txBox="1"/>
          <p:nvPr/>
        </p:nvSpPr>
        <p:spPr>
          <a:xfrm>
            <a:off x="2543033" y="2124502"/>
            <a:ext cx="7314823" cy="2308324"/>
          </a:xfrm>
          <a:prstGeom prst="rect">
            <a:avLst/>
          </a:prstGeom>
          <a:noFill/>
        </p:spPr>
        <p:txBody>
          <a:bodyPr wrap="none" rtlCol="0">
            <a:spAutoFit/>
          </a:bodyPr>
          <a:lstStyle/>
          <a:p>
            <a:pPr algn="ctr"/>
            <a:r>
              <a:rPr lang="en-US" sz="7200" dirty="0">
                <a:solidFill>
                  <a:srgbClr val="FFFFFF"/>
                </a:solidFill>
                <a:effectLst>
                  <a:outerShdw blurRad="38100" dist="38100" dir="2700000" algn="tl">
                    <a:srgbClr val="000000">
                      <a:alpha val="43137"/>
                    </a:srgbClr>
                  </a:outerShdw>
                </a:effectLst>
              </a:rPr>
              <a:t>LET’S HEAD </a:t>
            </a:r>
          </a:p>
          <a:p>
            <a:pPr algn="ctr"/>
            <a:r>
              <a:rPr lang="en-US" sz="7200" dirty="0">
                <a:solidFill>
                  <a:srgbClr val="FFFFFF"/>
                </a:solidFill>
                <a:effectLst>
                  <a:outerShdw blurRad="38100" dist="38100" dir="2700000" algn="tl">
                    <a:srgbClr val="000000">
                      <a:alpha val="43137"/>
                    </a:srgbClr>
                  </a:outerShdw>
                </a:effectLst>
              </a:rPr>
              <a:t>TO DIGITAL LAB</a:t>
            </a:r>
          </a:p>
        </p:txBody>
      </p:sp>
    </p:spTree>
    <p:extLst>
      <p:ext uri="{BB962C8B-B14F-4D97-AF65-F5344CB8AC3E}">
        <p14:creationId xmlns:p14="http://schemas.microsoft.com/office/powerpoint/2010/main" val="208041065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solidFill>
                  <a:srgbClr val="FF0000"/>
                </a:solidFill>
              </a:rPr>
              <a:t>The brief</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1024127" y="2162124"/>
            <a:ext cx="9720073" cy="1499616"/>
          </a:xfrm>
          <a:prstGeom prst="rect">
            <a:avLst/>
          </a:prstGeom>
        </p:spPr>
        <p:txBody>
          <a:bodyPr vert="horz" lIns="45720" tIns="45720" rIns="45720" bIns="45720" rtlCol="0">
            <a:normAutofit fontScale="92500" lnSpcReduction="10000"/>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 a short but detailed document (or explanation) </a:t>
            </a:r>
          </a:p>
          <a:p>
            <a:r>
              <a:rPr lang="en-US" dirty="0"/>
              <a:t>- outlines what a video project is about, why it’s being made, and how it should be executed. It acts like a roadmap for everyone involved </a:t>
            </a:r>
          </a:p>
          <a:p>
            <a:r>
              <a:rPr lang="en-US" dirty="0"/>
              <a:t>- making sure the client, producer, and creative team are all on the same page.</a:t>
            </a:r>
          </a:p>
          <a:p>
            <a:endParaRPr lang="en-US" dirty="0"/>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
        <p:nvSpPr>
          <p:cNvPr id="6" name="Content Placeholder 2">
            <a:extLst>
              <a:ext uri="{FF2B5EF4-FFF2-40B4-BE49-F238E27FC236}">
                <a16:creationId xmlns:a16="http://schemas.microsoft.com/office/drawing/2014/main" id="{C786D2E7-493C-429F-8138-4BC1EA420E72}"/>
              </a:ext>
            </a:extLst>
          </p:cNvPr>
          <p:cNvSpPr txBox="1">
            <a:spLocks/>
          </p:cNvSpPr>
          <p:nvPr/>
        </p:nvSpPr>
        <p:spPr>
          <a:xfrm>
            <a:off x="950967" y="3936704"/>
            <a:ext cx="9720073" cy="530193"/>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solidFill>
                  <a:srgbClr val="FF4001"/>
                </a:solidFill>
              </a:rPr>
              <a:t>What should The Brief include?</a:t>
            </a:r>
          </a:p>
          <a:p>
            <a:endParaRPr lang="en-US" dirty="0"/>
          </a:p>
        </p:txBody>
      </p:sp>
      <p:sp>
        <p:nvSpPr>
          <p:cNvPr id="7" name="Content Placeholder 2">
            <a:extLst>
              <a:ext uri="{FF2B5EF4-FFF2-40B4-BE49-F238E27FC236}">
                <a16:creationId xmlns:a16="http://schemas.microsoft.com/office/drawing/2014/main" id="{22EEB6C6-E8C0-487E-995B-795D94624A91}"/>
              </a:ext>
            </a:extLst>
          </p:cNvPr>
          <p:cNvSpPr txBox="1">
            <a:spLocks/>
          </p:cNvSpPr>
          <p:nvPr/>
        </p:nvSpPr>
        <p:spPr>
          <a:xfrm>
            <a:off x="1067344" y="4591017"/>
            <a:ext cx="9720073" cy="1154690"/>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Location, Type of Event, Timeline &amp; Deadline, Objectives (why are we making the video), contents (logos, animation), References, Deliverables </a:t>
            </a:r>
            <a:r>
              <a:rPr lang="en-US" dirty="0" err="1"/>
              <a:t>etc</a:t>
            </a:r>
            <a:r>
              <a:rPr lang="en-US" dirty="0"/>
              <a:t>…</a:t>
            </a:r>
          </a:p>
          <a:p>
            <a:endParaRPr lang="en-US" dirty="0"/>
          </a:p>
        </p:txBody>
      </p:sp>
    </p:spTree>
    <p:extLst>
      <p:ext uri="{BB962C8B-B14F-4D97-AF65-F5344CB8AC3E}">
        <p14:creationId xmlns:p14="http://schemas.microsoft.com/office/powerpoint/2010/main" val="80591033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a:xfrm>
            <a:off x="2865600" y="0"/>
            <a:ext cx="6460800" cy="2085600"/>
          </a:xfrm>
        </p:spPr>
        <p:txBody>
          <a:bodyPr/>
          <a:lstStyle/>
          <a:p>
            <a:r>
              <a:rPr lang="en-US" sz="5000" dirty="0"/>
              <a:t>EXERCISE</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2822648" y="1266495"/>
            <a:ext cx="7328303" cy="5288979"/>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 You’ll receive a brief from a past event.</a:t>
            </a:r>
          </a:p>
          <a:p>
            <a:r>
              <a:rPr lang="en-US" dirty="0"/>
              <a:t>- Split in groups of 2-3.</a:t>
            </a:r>
          </a:p>
          <a:p>
            <a:r>
              <a:rPr lang="en-US" dirty="0"/>
              <a:t>- Read the brief.</a:t>
            </a:r>
          </a:p>
          <a:p>
            <a:r>
              <a:rPr lang="en-US" dirty="0"/>
              <a:t>- Assign roles (Director, Production Manager/ Assistant, Editor </a:t>
            </a:r>
            <a:r>
              <a:rPr lang="en-US" dirty="0" err="1"/>
              <a:t>etc</a:t>
            </a:r>
            <a:r>
              <a:rPr lang="en-US" dirty="0"/>
              <a:t>)</a:t>
            </a:r>
          </a:p>
          <a:p>
            <a:r>
              <a:rPr lang="en-US" dirty="0"/>
              <a:t>- Write down any questions you have</a:t>
            </a:r>
          </a:p>
          <a:p>
            <a:r>
              <a:rPr lang="en-US" dirty="0"/>
              <a:t>- Equipment you’d like to use</a:t>
            </a:r>
          </a:p>
          <a:p>
            <a:endParaRPr lang="en-US" dirty="0"/>
          </a:p>
          <a:p>
            <a:pPr algn="ctr"/>
            <a:r>
              <a:rPr lang="en-US" dirty="0">
                <a:solidFill>
                  <a:schemeClr val="tx2">
                    <a:lumMod val="75000"/>
                  </a:schemeClr>
                </a:solidFill>
              </a:rPr>
              <a:t>You have 9 min.</a:t>
            </a:r>
          </a:p>
          <a:p>
            <a:pPr algn="ctr"/>
            <a:r>
              <a:rPr lang="en-US" dirty="0"/>
              <a:t>Present it to your colleagues!</a:t>
            </a:r>
          </a:p>
          <a:p>
            <a:endParaRPr lang="en-US" dirty="0"/>
          </a:p>
          <a:p>
            <a:pPr marL="0" indent="0">
              <a:buNone/>
            </a:pPr>
            <a:endParaRPr lang="en-US" dirty="0"/>
          </a:p>
          <a:p>
            <a:endParaRPr lang="en-US" dirty="0"/>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Tree>
    <p:extLst>
      <p:ext uri="{BB962C8B-B14F-4D97-AF65-F5344CB8AC3E}">
        <p14:creationId xmlns:p14="http://schemas.microsoft.com/office/powerpoint/2010/main" val="308116175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a:xfrm>
            <a:off x="1169332" y="3047200"/>
            <a:ext cx="10290000" cy="763600"/>
          </a:xfrm>
        </p:spPr>
        <p:txBody>
          <a:bodyPr/>
          <a:lstStyle/>
          <a:p>
            <a:pPr algn="ctr"/>
            <a:r>
              <a:rPr lang="en-US" dirty="0">
                <a:solidFill>
                  <a:srgbClr val="FF0000"/>
                </a:solidFill>
              </a:rPr>
              <a:t>This is where your creativity comes in and should align with the goals/needs of your customer.</a:t>
            </a:r>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Tree>
    <p:extLst>
      <p:ext uri="{BB962C8B-B14F-4D97-AF65-F5344CB8AC3E}">
        <p14:creationId xmlns:p14="http://schemas.microsoft.com/office/powerpoint/2010/main" val="415916667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pPr algn="ctr"/>
            <a:r>
              <a:rPr lang="en-US" dirty="0"/>
              <a:t>I’m the client – SHOOT YOUR QUESTIONS</a:t>
            </a:r>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pic>
        <p:nvPicPr>
          <p:cNvPr id="4" name="Picture 3">
            <a:extLst>
              <a:ext uri="{FF2B5EF4-FFF2-40B4-BE49-F238E27FC236}">
                <a16:creationId xmlns:a16="http://schemas.microsoft.com/office/drawing/2014/main" id="{5920973F-26B5-4BCE-9C51-5ADCE07129F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81400" y="1479712"/>
            <a:ext cx="4352499" cy="4616287"/>
          </a:xfrm>
          <a:prstGeom prst="rect">
            <a:avLst/>
          </a:prstGeom>
        </p:spPr>
      </p:pic>
    </p:spTree>
    <p:extLst>
      <p:ext uri="{BB962C8B-B14F-4D97-AF65-F5344CB8AC3E}">
        <p14:creationId xmlns:p14="http://schemas.microsoft.com/office/powerpoint/2010/main" val="122676121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862924" y="619912"/>
            <a:ext cx="9720073" cy="1499616"/>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solidFill>
                  <a:srgbClr val="FF4001"/>
                </a:solidFill>
              </a:rPr>
              <a:t>DEFAULT EQUIPMENT</a:t>
            </a:r>
          </a:p>
          <a:p>
            <a:r>
              <a:rPr lang="en-US" dirty="0">
                <a:solidFill>
                  <a:srgbClr val="FF4001"/>
                </a:solidFill>
              </a:rPr>
              <a:t>https://mz.unic.ac.cy/default-equipment/</a:t>
            </a:r>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pic>
        <p:nvPicPr>
          <p:cNvPr id="4" name="Picture 3">
            <a:extLst>
              <a:ext uri="{FF2B5EF4-FFF2-40B4-BE49-F238E27FC236}">
                <a16:creationId xmlns:a16="http://schemas.microsoft.com/office/drawing/2014/main" id="{2F43BB58-93F4-4437-A743-F54C0247036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1751" y="2460737"/>
            <a:ext cx="10122420" cy="3943553"/>
          </a:xfrm>
          <a:prstGeom prst="rect">
            <a:avLst/>
          </a:prstGeom>
        </p:spPr>
      </p:pic>
    </p:spTree>
    <p:extLst>
      <p:ext uri="{BB962C8B-B14F-4D97-AF65-F5344CB8AC3E}">
        <p14:creationId xmlns:p14="http://schemas.microsoft.com/office/powerpoint/2010/main" val="10700711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DEFAULT EQUIPMENT</a:t>
            </a:r>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pic>
        <p:nvPicPr>
          <p:cNvPr id="6" name="Picture 5">
            <a:extLst>
              <a:ext uri="{FF2B5EF4-FFF2-40B4-BE49-F238E27FC236}">
                <a16:creationId xmlns:a16="http://schemas.microsoft.com/office/drawing/2014/main" id="{C20E603B-7100-4ECC-BB99-4E7DF18AF27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6928" y="1876686"/>
            <a:ext cx="9970012" cy="4578585"/>
          </a:xfrm>
          <a:prstGeom prst="rect">
            <a:avLst/>
          </a:prstGeom>
        </p:spPr>
      </p:pic>
    </p:spTree>
    <p:extLst>
      <p:ext uri="{BB962C8B-B14F-4D97-AF65-F5344CB8AC3E}">
        <p14:creationId xmlns:p14="http://schemas.microsoft.com/office/powerpoint/2010/main" val="412662521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05546-656E-4107-AE30-3FDD42979EBA}"/>
              </a:ext>
            </a:extLst>
          </p:cNvPr>
          <p:cNvSpPr>
            <a:spLocks noGrp="1"/>
          </p:cNvSpPr>
          <p:nvPr>
            <p:ph type="title"/>
          </p:nvPr>
        </p:nvSpPr>
        <p:spPr/>
        <p:txBody>
          <a:bodyPr/>
          <a:lstStyle/>
          <a:p>
            <a:r>
              <a:rPr lang="en-US" dirty="0"/>
              <a:t>Facilities report</a:t>
            </a:r>
          </a:p>
        </p:txBody>
      </p:sp>
      <p:sp>
        <p:nvSpPr>
          <p:cNvPr id="5" name="Content Placeholder 2">
            <a:extLst>
              <a:ext uri="{FF2B5EF4-FFF2-40B4-BE49-F238E27FC236}">
                <a16:creationId xmlns:a16="http://schemas.microsoft.com/office/drawing/2014/main" id="{5742E57B-F3F2-4FC1-9E31-689ED6A3F1F2}"/>
              </a:ext>
            </a:extLst>
          </p:cNvPr>
          <p:cNvSpPr txBox="1">
            <a:spLocks/>
          </p:cNvSpPr>
          <p:nvPr/>
        </p:nvSpPr>
        <p:spPr>
          <a:xfrm>
            <a:off x="1064210" y="1636522"/>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US" dirty="0"/>
              <a:t>A. What is a Facilities Report?</a:t>
            </a:r>
          </a:p>
          <a:p>
            <a:r>
              <a:rPr lang="en-US" dirty="0"/>
              <a:t>B. Which are the 4 spaces under </a:t>
            </a:r>
            <a:r>
              <a:rPr lang="en-US" dirty="0" err="1"/>
              <a:t>Mediazone’s</a:t>
            </a:r>
            <a:r>
              <a:rPr lang="en-US" dirty="0"/>
              <a:t> authority?</a:t>
            </a:r>
          </a:p>
          <a:p>
            <a:r>
              <a:rPr lang="en-US" dirty="0"/>
              <a:t>C. Who fills the Facilities Report?</a:t>
            </a:r>
          </a:p>
          <a:p>
            <a:r>
              <a:rPr lang="en-US" dirty="0"/>
              <a:t>D. When does the SA fills this report?</a:t>
            </a:r>
          </a:p>
          <a:p>
            <a:r>
              <a:rPr lang="en-US" dirty="0"/>
              <a:t>E. Where can I find it?</a:t>
            </a:r>
          </a:p>
          <a:p>
            <a:pPr marL="0" indent="0">
              <a:buNone/>
            </a:pPr>
            <a:endParaRPr lang="en-US" dirty="0"/>
          </a:p>
        </p:txBody>
      </p:sp>
      <p:sp>
        <p:nvSpPr>
          <p:cNvPr id="8" name="Content Placeholder 2">
            <a:extLst>
              <a:ext uri="{FF2B5EF4-FFF2-40B4-BE49-F238E27FC236}">
                <a16:creationId xmlns:a16="http://schemas.microsoft.com/office/drawing/2014/main" id="{6C6AB44A-7F16-4A3D-9ABA-5966CD086FF9}"/>
              </a:ext>
            </a:extLst>
          </p:cNvPr>
          <p:cNvSpPr txBox="1">
            <a:spLocks/>
          </p:cNvSpPr>
          <p:nvPr/>
        </p:nvSpPr>
        <p:spPr>
          <a:xfrm>
            <a:off x="430878" y="4327774"/>
            <a:ext cx="9720073" cy="2417725"/>
          </a:xfrm>
          <a:prstGeom prst="rect">
            <a:avLst/>
          </a:prstGeom>
        </p:spPr>
        <p:txBody>
          <a:bodyPr vert="horz" lIns="45720" tIns="45720" rIns="4572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pPr marL="0" indent="0">
              <a:buNone/>
            </a:pPr>
            <a:endParaRPr lang="en-US" dirty="0"/>
          </a:p>
          <a:p>
            <a:endParaRPr lang="en-US" dirty="0"/>
          </a:p>
        </p:txBody>
      </p:sp>
    </p:spTree>
    <p:extLst>
      <p:ext uri="{BB962C8B-B14F-4D97-AF65-F5344CB8AC3E}">
        <p14:creationId xmlns:p14="http://schemas.microsoft.com/office/powerpoint/2010/main" val="2419420617"/>
      </p:ext>
    </p:extLst>
  </p:cSld>
  <p:clrMapOvr>
    <a:masterClrMapping/>
  </p:clrMapOvr>
  <p:transition spd="slow">
    <p:push dir="u"/>
  </p:transition>
</p:sld>
</file>

<file path=ppt/theme/theme1.xml><?xml version="1.0" encoding="utf-8"?>
<a:theme xmlns:a="http://schemas.openxmlformats.org/drawingml/2006/main" name="Cinema Minitheme by Slidesgo">
  <a:themeElements>
    <a:clrScheme name="Simple Light">
      <a:dk1>
        <a:srgbClr val="463725"/>
      </a:dk1>
      <a:lt1>
        <a:srgbClr val="EAE9FF"/>
      </a:lt1>
      <a:dk2>
        <a:srgbClr val="F5EAAA"/>
      </a:dk2>
      <a:lt2>
        <a:srgbClr val="D05D46"/>
      </a:lt2>
      <a:accent1>
        <a:srgbClr val="84B7CA"/>
      </a:accent1>
      <a:accent2>
        <a:srgbClr val="56524F"/>
      </a:accent2>
      <a:accent3>
        <a:srgbClr val="964B3B"/>
      </a:accent3>
      <a:accent4>
        <a:srgbClr val="938E8A"/>
      </a:accent4>
      <a:accent5>
        <a:srgbClr val="F1E496"/>
      </a:accent5>
      <a:accent6>
        <a:srgbClr val="F1E496"/>
      </a:accent6>
      <a:hlink>
        <a:srgbClr val="46372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ome to the Cinema by Slidesgo">
  <a:themeElements>
    <a:clrScheme name="Simple Light">
      <a:dk1>
        <a:srgbClr val="1C1512"/>
      </a:dk1>
      <a:lt1>
        <a:srgbClr val="FFFFFF"/>
      </a:lt1>
      <a:dk2>
        <a:srgbClr val="F8D0C6"/>
      </a:dk2>
      <a:lt2>
        <a:srgbClr val="FFFFFF"/>
      </a:lt2>
      <a:accent1>
        <a:srgbClr val="FFFFFF"/>
      </a:accent1>
      <a:accent2>
        <a:srgbClr val="FFFFFF"/>
      </a:accent2>
      <a:accent3>
        <a:srgbClr val="FFFFFF"/>
      </a:accent3>
      <a:accent4>
        <a:srgbClr val="FFFFFF"/>
      </a:accent4>
      <a:accent5>
        <a:srgbClr val="FFFFFF"/>
      </a:accent5>
      <a:accent6>
        <a:srgbClr val="FFFFFF"/>
      </a:accent6>
      <a:hlink>
        <a:srgbClr val="1C151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German Literature and Film - Bachelor of Arts in German by Slidesgo">
  <a:themeElements>
    <a:clrScheme name="Simple Light">
      <a:dk1>
        <a:srgbClr val="333230"/>
      </a:dk1>
      <a:lt1>
        <a:srgbClr val="F9F6EF"/>
      </a:lt1>
      <a:dk2>
        <a:srgbClr val="757575"/>
      </a:dk2>
      <a:lt2>
        <a:srgbClr val="FF4001"/>
      </a:lt2>
      <a:accent1>
        <a:srgbClr val="800000"/>
      </a:accent1>
      <a:accent2>
        <a:srgbClr val="FFFFFF"/>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Cinema Minitheme by Slidesgo</Template>
  <TotalTime>283</TotalTime>
  <Words>991</Words>
  <Application>Microsoft Office PowerPoint</Application>
  <PresentationFormat>Widescreen</PresentationFormat>
  <Paragraphs>104</Paragraphs>
  <Slides>23</Slides>
  <Notes>0</Notes>
  <HiddenSlides>0</HiddenSlides>
  <MMClips>1</MMClips>
  <ScaleCrop>false</ScaleCrop>
  <HeadingPairs>
    <vt:vector size="6" baseType="variant">
      <vt:variant>
        <vt:lpstr>Fonts Used</vt:lpstr>
      </vt:variant>
      <vt:variant>
        <vt:i4>17</vt:i4>
      </vt:variant>
      <vt:variant>
        <vt:lpstr>Theme</vt:lpstr>
      </vt:variant>
      <vt:variant>
        <vt:i4>6</vt:i4>
      </vt:variant>
      <vt:variant>
        <vt:lpstr>Slide Titles</vt:lpstr>
      </vt:variant>
      <vt:variant>
        <vt:i4>23</vt:i4>
      </vt:variant>
    </vt:vector>
  </HeadingPairs>
  <TitlesOfParts>
    <vt:vector size="46" baseType="lpstr">
      <vt:lpstr>Anaheim</vt:lpstr>
      <vt:lpstr>Arial</vt:lpstr>
      <vt:lpstr>Big Shoulders Text</vt:lpstr>
      <vt:lpstr>Calibri</vt:lpstr>
      <vt:lpstr>DM Sans</vt:lpstr>
      <vt:lpstr>Dosis</vt:lpstr>
      <vt:lpstr>Dosis Medium</vt:lpstr>
      <vt:lpstr>Galada</vt:lpstr>
      <vt:lpstr>Montserrat</vt:lpstr>
      <vt:lpstr>Nunito Light</vt:lpstr>
      <vt:lpstr>Nunito Sans</vt:lpstr>
      <vt:lpstr>Proxima Nova</vt:lpstr>
      <vt:lpstr>Proxima Nova Semibold</vt:lpstr>
      <vt:lpstr>Roboto</vt:lpstr>
      <vt:lpstr>Roboto Condensed</vt:lpstr>
      <vt:lpstr>Roboto Condensed Light</vt:lpstr>
      <vt:lpstr>Tw Cen MT</vt:lpstr>
      <vt:lpstr>Cinema Minitheme by Slidesgo</vt:lpstr>
      <vt:lpstr>Slidesgo Final Pages</vt:lpstr>
      <vt:lpstr>Come to the Cinema by Slidesgo</vt:lpstr>
      <vt:lpstr>1_Slidesgo Final Pages</vt:lpstr>
      <vt:lpstr>German Literature and Film - Bachelor of Arts in German by Slidesgo</vt:lpstr>
      <vt:lpstr>2_Slidesgo Final Pages</vt:lpstr>
      <vt:lpstr>A LITTLE BIT OF THIS  AND THAT</vt:lpstr>
      <vt:lpstr>what should I do before I go on set?</vt:lpstr>
      <vt:lpstr>The brief</vt:lpstr>
      <vt:lpstr>EXERCISE</vt:lpstr>
      <vt:lpstr>This is where your creativity comes in and should align with the goals/needs of your customer.</vt:lpstr>
      <vt:lpstr>I’m the client – SHOOT YOUR QUESTIONS</vt:lpstr>
      <vt:lpstr>PowerPoint Presentation</vt:lpstr>
      <vt:lpstr>DEFAULT EQUIPMENT</vt:lpstr>
      <vt:lpstr>Facilities report</vt:lpstr>
      <vt:lpstr>Facilities report</vt:lpstr>
      <vt:lpstr>Facilities report</vt:lpstr>
      <vt:lpstr>PowerPoint Presentation</vt:lpstr>
      <vt:lpstr>PowerPoint Presentation</vt:lpstr>
      <vt:lpstr>PowerPoint Presentation</vt:lpstr>
      <vt:lpstr>Shift change procedure</vt:lpstr>
      <vt:lpstr>Access cards</vt:lpstr>
      <vt:lpstr>Shift change procedure</vt:lpstr>
      <vt:lpstr>CLOSING THE DIGITAL LAB</vt:lpstr>
      <vt:lpstr>blog</vt:lpstr>
      <vt:lpstr>blog</vt:lpstr>
      <vt:lpstr>blog</vt:lpstr>
      <vt:lpstr>Previous projects - blog</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Haralambos Drousiotis</dc:creator>
  <cp:lastModifiedBy>Haralambos Drousiotis</cp:lastModifiedBy>
  <cp:revision>30</cp:revision>
  <dcterms:created xsi:type="dcterms:W3CDTF">2025-09-19T08:19:33Z</dcterms:created>
  <dcterms:modified xsi:type="dcterms:W3CDTF">2025-09-19T13:02:42Z</dcterms:modified>
</cp:coreProperties>
</file>